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media/image44.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72" r:id="rId4"/>
  </p:sldMasterIdLst>
  <p:notesMasterIdLst>
    <p:notesMasterId r:id="rId26"/>
  </p:notesMasterIdLst>
  <p:handoutMasterIdLst>
    <p:handoutMasterId r:id="rId27"/>
  </p:handoutMasterIdLst>
  <p:sldIdLst>
    <p:sldId id="265" r:id="rId5"/>
    <p:sldId id="273" r:id="rId6"/>
    <p:sldId id="318" r:id="rId7"/>
    <p:sldId id="294" r:id="rId8"/>
    <p:sldId id="328" r:id="rId9"/>
    <p:sldId id="312" r:id="rId10"/>
    <p:sldId id="313" r:id="rId11"/>
    <p:sldId id="320" r:id="rId12"/>
    <p:sldId id="314" r:id="rId13"/>
    <p:sldId id="298" r:id="rId14"/>
    <p:sldId id="292" r:id="rId15"/>
    <p:sldId id="291" r:id="rId16"/>
    <p:sldId id="295" r:id="rId17"/>
    <p:sldId id="296" r:id="rId18"/>
    <p:sldId id="321" r:id="rId19"/>
    <p:sldId id="297" r:id="rId20"/>
    <p:sldId id="317" r:id="rId21"/>
    <p:sldId id="319" r:id="rId22"/>
    <p:sldId id="322" r:id="rId23"/>
    <p:sldId id="315" r:id="rId24"/>
    <p:sldId id="329"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301B821-A1FF-4177-AEE7-76D212191A0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9285" autoAdjust="0"/>
  </p:normalViewPr>
  <p:slideViewPr>
    <p:cSldViewPr snapToGrid="0">
      <p:cViewPr varScale="1">
        <p:scale>
          <a:sx n="86" d="100"/>
          <a:sy n="86" d="100"/>
        </p:scale>
        <p:origin x="514" y="58"/>
      </p:cViewPr>
      <p:guideLst>
        <p:guide orient="horz" pos="2160"/>
        <p:guide pos="3840"/>
      </p:guideLst>
    </p:cSldViewPr>
  </p:slideViewPr>
  <p:notesTextViewPr>
    <p:cViewPr>
      <p:scale>
        <a:sx n="1" d="1"/>
        <a:sy n="1" d="1"/>
      </p:scale>
      <p:origin x="0" y="0"/>
    </p:cViewPr>
  </p:notesTextViewPr>
  <p:notesViewPr>
    <p:cSldViewPr snapToGrid="0">
      <p:cViewPr varScale="1">
        <p:scale>
          <a:sx n="84" d="100"/>
          <a:sy n="84" d="100"/>
        </p:scale>
        <p:origin x="297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theme" Target="theme/theme1.xml"/></Relationships>
</file>

<file path=ppt/diagrams/_rels/data1.xml.rels><?xml version="1.0" encoding="UTF-8" standalone="yes"?>
<Relationships xmlns="http://schemas.openxmlformats.org/package/2006/relationships"><Relationship Id="rId1" Type="http://schemas.openxmlformats.org/officeDocument/2006/relationships/slide" Target="../slides/slide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5C85D7-8858-41BA-9A06-B5964A09DF7E}"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54918912-1EA7-4893-94C3-93D7006422AC}">
      <dgm:prSet/>
      <dgm:spPr/>
      <dgm:t>
        <a:bodyPr/>
        <a:lstStyle/>
        <a:p>
          <a:r>
            <a:rPr lang="de-DE" dirty="0"/>
            <a:t>Bericht des Vorstandes</a:t>
          </a:r>
          <a:endParaRPr lang="en-US"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E0F49952-9280-4436-8745-F51F49EEAC91}" type="parTrans" cxnId="{8A2B6029-516E-4312-8E2A-AEC64B41AE85}">
      <dgm:prSet/>
      <dgm:spPr/>
      <dgm:t>
        <a:bodyPr/>
        <a:lstStyle/>
        <a:p>
          <a:endParaRPr lang="en-US"/>
        </a:p>
      </dgm:t>
    </dgm:pt>
    <dgm:pt modelId="{7D2A8500-2A7A-44A5-8AD8-42057A134864}" type="sibTrans" cxnId="{8A2B6029-516E-4312-8E2A-AEC64B41AE85}">
      <dgm:prSet/>
      <dgm:spPr/>
      <dgm:t>
        <a:bodyPr/>
        <a:lstStyle/>
        <a:p>
          <a:endParaRPr lang="en-US"/>
        </a:p>
      </dgm:t>
    </dgm:pt>
    <dgm:pt modelId="{F945C2A1-AEA5-47F1-B2F7-5030D2C2E1FF}">
      <dgm:prSet/>
      <dgm:spPr/>
      <dgm:t>
        <a:bodyPr/>
        <a:lstStyle/>
        <a:p>
          <a:r>
            <a:rPr lang="de-DE" dirty="0"/>
            <a:t>Kassenbericht</a:t>
          </a:r>
          <a:endParaRPr lang="en-US" dirty="0"/>
        </a:p>
      </dgm:t>
      <dgm:extLst>
        <a:ext uri="{E40237B7-FDA0-4F09-8148-C483321AD2D9}">
          <dgm14:cNvPr xmlns:dgm14="http://schemas.microsoft.com/office/drawing/2010/diagram" id="0" name="">
            <a:hlinkClick xmlns:r="http://schemas.openxmlformats.org/officeDocument/2006/relationships" r:id="" action="ppaction://noaction"/>
          </dgm14:cNvPr>
        </a:ext>
      </dgm:extLst>
    </dgm:pt>
    <dgm:pt modelId="{3349D0C0-B50B-478C-8C46-81F309A55543}" type="parTrans" cxnId="{61C841B1-5DA8-4066-AD72-2EA9DEE5D931}">
      <dgm:prSet/>
      <dgm:spPr/>
      <dgm:t>
        <a:bodyPr/>
        <a:lstStyle/>
        <a:p>
          <a:endParaRPr lang="en-US"/>
        </a:p>
      </dgm:t>
    </dgm:pt>
    <dgm:pt modelId="{EAEE497C-CE6E-49E4-A837-AAC5C3B5646D}" type="sibTrans" cxnId="{61C841B1-5DA8-4066-AD72-2EA9DEE5D931}">
      <dgm:prSet/>
      <dgm:spPr/>
      <dgm:t>
        <a:bodyPr/>
        <a:lstStyle/>
        <a:p>
          <a:endParaRPr lang="en-US"/>
        </a:p>
      </dgm:t>
    </dgm:pt>
    <dgm:pt modelId="{979513C1-C386-4CB5-95D1-8F63ADBC13E3}">
      <dgm:prSet/>
      <dgm:spPr/>
      <dgm:t>
        <a:bodyPr/>
        <a:lstStyle/>
        <a:p>
          <a:r>
            <a:rPr lang="de-DE"/>
            <a:t>Bericht der Kassenprüfer</a:t>
          </a:r>
          <a:endParaRPr lang="en-US"/>
        </a:p>
      </dgm:t>
    </dgm:pt>
    <dgm:pt modelId="{AB6867CC-CE36-4615-9AED-863D90821C37}" type="parTrans" cxnId="{91ED0087-67DD-4596-8CC2-AF1417AA7218}">
      <dgm:prSet/>
      <dgm:spPr/>
      <dgm:t>
        <a:bodyPr/>
        <a:lstStyle/>
        <a:p>
          <a:endParaRPr lang="en-US"/>
        </a:p>
      </dgm:t>
    </dgm:pt>
    <dgm:pt modelId="{8B7BC4E7-38EE-44BE-AEAD-075EB52F7889}" type="sibTrans" cxnId="{91ED0087-67DD-4596-8CC2-AF1417AA7218}">
      <dgm:prSet/>
      <dgm:spPr/>
      <dgm:t>
        <a:bodyPr/>
        <a:lstStyle/>
        <a:p>
          <a:endParaRPr lang="en-US"/>
        </a:p>
      </dgm:t>
    </dgm:pt>
    <dgm:pt modelId="{29150DBC-8B19-4DEF-8C06-E77B7673B2C3}">
      <dgm:prSet/>
      <dgm:spPr/>
      <dgm:t>
        <a:bodyPr/>
        <a:lstStyle/>
        <a:p>
          <a:r>
            <a:rPr lang="de-DE"/>
            <a:t>Aussprache über die Berichte der Vorstandschaft</a:t>
          </a:r>
          <a:endParaRPr lang="en-US"/>
        </a:p>
      </dgm:t>
    </dgm:pt>
    <dgm:pt modelId="{FB9E8012-E07D-4961-8324-44ABA3D9092D}" type="parTrans" cxnId="{9A6299AB-9ADC-49A4-8138-178CDFCBC272}">
      <dgm:prSet/>
      <dgm:spPr/>
      <dgm:t>
        <a:bodyPr/>
        <a:lstStyle/>
        <a:p>
          <a:endParaRPr lang="en-US"/>
        </a:p>
      </dgm:t>
    </dgm:pt>
    <dgm:pt modelId="{740509DB-FDED-413E-8DFA-CAF7A7782847}" type="sibTrans" cxnId="{9A6299AB-9ADC-49A4-8138-178CDFCBC272}">
      <dgm:prSet/>
      <dgm:spPr/>
      <dgm:t>
        <a:bodyPr/>
        <a:lstStyle/>
        <a:p>
          <a:endParaRPr lang="en-US"/>
        </a:p>
      </dgm:t>
    </dgm:pt>
    <dgm:pt modelId="{8469BE8F-E448-4C71-90BF-9EC827D9C1F0}">
      <dgm:prSet/>
      <dgm:spPr/>
      <dgm:t>
        <a:bodyPr/>
        <a:lstStyle/>
        <a:p>
          <a:r>
            <a:rPr lang="de-DE"/>
            <a:t>Entlastung der Vorstandschaft</a:t>
          </a:r>
          <a:endParaRPr lang="en-US"/>
        </a:p>
      </dgm:t>
    </dgm:pt>
    <dgm:pt modelId="{DD0C415D-06B5-4692-91AC-09F41941E1D3}" type="parTrans" cxnId="{0FF16BD1-D4B0-4358-BF6F-6927B076DD3C}">
      <dgm:prSet/>
      <dgm:spPr/>
      <dgm:t>
        <a:bodyPr/>
        <a:lstStyle/>
        <a:p>
          <a:endParaRPr lang="en-US"/>
        </a:p>
      </dgm:t>
    </dgm:pt>
    <dgm:pt modelId="{3A5D98DD-F23D-4D46-9F00-16ADFEE0E617}" type="sibTrans" cxnId="{0FF16BD1-D4B0-4358-BF6F-6927B076DD3C}">
      <dgm:prSet/>
      <dgm:spPr/>
      <dgm:t>
        <a:bodyPr/>
        <a:lstStyle/>
        <a:p>
          <a:endParaRPr lang="en-US"/>
        </a:p>
      </dgm:t>
    </dgm:pt>
    <dgm:pt modelId="{C7771ACD-5C83-45C8-B871-B32C3DE1201B}">
      <dgm:prSet/>
      <dgm:spPr/>
      <dgm:t>
        <a:bodyPr/>
        <a:lstStyle/>
        <a:p>
          <a:r>
            <a:rPr lang="de-DE"/>
            <a:t>Neuwahlen</a:t>
          </a:r>
          <a:endParaRPr lang="en-US"/>
        </a:p>
      </dgm:t>
    </dgm:pt>
    <dgm:pt modelId="{54E3F545-407B-4C7B-8AD1-6CECB4515049}" type="parTrans" cxnId="{6A180524-FEB5-4AD2-AE7D-F3BE3460E9F9}">
      <dgm:prSet/>
      <dgm:spPr/>
      <dgm:t>
        <a:bodyPr/>
        <a:lstStyle/>
        <a:p>
          <a:endParaRPr lang="en-US"/>
        </a:p>
      </dgm:t>
    </dgm:pt>
    <dgm:pt modelId="{A1C3E705-412B-48AE-A66C-095E02841DB4}" type="sibTrans" cxnId="{6A180524-FEB5-4AD2-AE7D-F3BE3460E9F9}">
      <dgm:prSet/>
      <dgm:spPr/>
      <dgm:t>
        <a:bodyPr/>
        <a:lstStyle/>
        <a:p>
          <a:endParaRPr lang="en-US"/>
        </a:p>
      </dgm:t>
    </dgm:pt>
    <dgm:pt modelId="{6AE465B6-5034-4ADF-8421-6DFC76E1F37B}">
      <dgm:prSet/>
      <dgm:spPr/>
      <dgm:t>
        <a:bodyPr/>
        <a:lstStyle/>
        <a:p>
          <a:r>
            <a:rPr lang="de-DE"/>
            <a:t>Ehrungen</a:t>
          </a:r>
          <a:endParaRPr lang="en-US"/>
        </a:p>
      </dgm:t>
    </dgm:pt>
    <dgm:pt modelId="{137CDA73-2C29-4411-B84E-47A016BB76DE}" type="parTrans" cxnId="{D086D95E-21BA-416A-B61E-DC3D6911DB11}">
      <dgm:prSet/>
      <dgm:spPr/>
      <dgm:t>
        <a:bodyPr/>
        <a:lstStyle/>
        <a:p>
          <a:endParaRPr lang="en-US"/>
        </a:p>
      </dgm:t>
    </dgm:pt>
    <dgm:pt modelId="{9427FCC9-D23C-4F65-979E-21BA1303EDCE}" type="sibTrans" cxnId="{D086D95E-21BA-416A-B61E-DC3D6911DB11}">
      <dgm:prSet/>
      <dgm:spPr/>
      <dgm:t>
        <a:bodyPr/>
        <a:lstStyle/>
        <a:p>
          <a:endParaRPr lang="en-US"/>
        </a:p>
      </dgm:t>
    </dgm:pt>
    <dgm:pt modelId="{84C5E440-6918-40DC-9AEA-A1EA8849BD32}">
      <dgm:prSet/>
      <dgm:spPr/>
      <dgm:t>
        <a:bodyPr/>
        <a:lstStyle/>
        <a:p>
          <a:r>
            <a:rPr lang="de-DE"/>
            <a:t>Veranstaltungen 2024</a:t>
          </a:r>
          <a:endParaRPr lang="en-US"/>
        </a:p>
      </dgm:t>
      <dgm:extLst>
        <a:ext uri="{E40237B7-FDA0-4F09-8148-C483321AD2D9}">
          <dgm14:cNvPr xmlns:dgm14="http://schemas.microsoft.com/office/drawing/2010/diagram" id="0" name="">
            <a:hlinkClick xmlns:r="http://schemas.openxmlformats.org/officeDocument/2006/relationships" r:id="" action="ppaction://noaction"/>
          </dgm14:cNvPr>
        </a:ext>
      </dgm:extLst>
    </dgm:pt>
    <dgm:pt modelId="{96AA8C69-83B5-450D-A8C9-7FA785A9BC7F}" type="parTrans" cxnId="{0E343807-52D6-47D7-B320-714D0ACCD0AA}">
      <dgm:prSet/>
      <dgm:spPr/>
      <dgm:t>
        <a:bodyPr/>
        <a:lstStyle/>
        <a:p>
          <a:endParaRPr lang="en-US"/>
        </a:p>
      </dgm:t>
    </dgm:pt>
    <dgm:pt modelId="{A00980AF-2949-4C41-BF9C-A22F1246E60C}" type="sibTrans" cxnId="{0E343807-52D6-47D7-B320-714D0ACCD0AA}">
      <dgm:prSet/>
      <dgm:spPr/>
      <dgm:t>
        <a:bodyPr/>
        <a:lstStyle/>
        <a:p>
          <a:endParaRPr lang="en-US"/>
        </a:p>
      </dgm:t>
    </dgm:pt>
    <dgm:pt modelId="{ECF1E4D5-2866-428E-99AD-41C1CE88ED6A}">
      <dgm:prSet/>
      <dgm:spPr/>
      <dgm:t>
        <a:bodyPr/>
        <a:lstStyle/>
        <a:p>
          <a:r>
            <a:rPr lang="de-DE" dirty="0"/>
            <a:t>Ausblick / Initiativen / Ideen / Sonstiges</a:t>
          </a:r>
          <a:endParaRPr lang="en-US" dirty="0"/>
        </a:p>
      </dgm:t>
      <dgm:extLst>
        <a:ext uri="{E40237B7-FDA0-4F09-8148-C483321AD2D9}">
          <dgm14:cNvPr xmlns:dgm14="http://schemas.microsoft.com/office/drawing/2010/diagram" id="0" name="">
            <a:hlinkClick xmlns:r="http://schemas.openxmlformats.org/officeDocument/2006/relationships" r:id="" action="ppaction://noaction"/>
          </dgm14:cNvPr>
        </a:ext>
      </dgm:extLst>
    </dgm:pt>
    <dgm:pt modelId="{80E03957-5AE9-4756-A21D-90626AFC8471}" type="parTrans" cxnId="{C346DBBD-B0E8-4F2B-B2C7-7814523C1F32}">
      <dgm:prSet/>
      <dgm:spPr/>
      <dgm:t>
        <a:bodyPr/>
        <a:lstStyle/>
        <a:p>
          <a:endParaRPr lang="en-US"/>
        </a:p>
      </dgm:t>
    </dgm:pt>
    <dgm:pt modelId="{18CB248C-3754-490E-8748-D0BAC292C266}" type="sibTrans" cxnId="{C346DBBD-B0E8-4F2B-B2C7-7814523C1F32}">
      <dgm:prSet/>
      <dgm:spPr/>
      <dgm:t>
        <a:bodyPr/>
        <a:lstStyle/>
        <a:p>
          <a:endParaRPr lang="en-US"/>
        </a:p>
      </dgm:t>
    </dgm:pt>
    <dgm:pt modelId="{C6BE0660-F1A7-4E17-B573-1B9153B0FCFA}" type="pres">
      <dgm:prSet presAssocID="{415C85D7-8858-41BA-9A06-B5964A09DF7E}" presName="diagram" presStyleCnt="0">
        <dgm:presLayoutVars>
          <dgm:dir/>
          <dgm:resizeHandles val="exact"/>
        </dgm:presLayoutVars>
      </dgm:prSet>
      <dgm:spPr/>
    </dgm:pt>
    <dgm:pt modelId="{7FE41391-E10D-47B4-81DE-F9BBF6D566FB}" type="pres">
      <dgm:prSet presAssocID="{54918912-1EA7-4893-94C3-93D7006422AC}" presName="node" presStyleLbl="node1" presStyleIdx="0" presStyleCnt="9">
        <dgm:presLayoutVars>
          <dgm:bulletEnabled val="1"/>
        </dgm:presLayoutVars>
      </dgm:prSet>
      <dgm:spPr/>
    </dgm:pt>
    <dgm:pt modelId="{C884B510-E46E-495E-B35A-DBA5534E93F3}" type="pres">
      <dgm:prSet presAssocID="{7D2A8500-2A7A-44A5-8AD8-42057A134864}" presName="sibTrans" presStyleCnt="0"/>
      <dgm:spPr/>
    </dgm:pt>
    <dgm:pt modelId="{16B2C7EF-FC16-4408-98C8-8920520E4C7D}" type="pres">
      <dgm:prSet presAssocID="{F945C2A1-AEA5-47F1-B2F7-5030D2C2E1FF}" presName="node" presStyleLbl="node1" presStyleIdx="1" presStyleCnt="9">
        <dgm:presLayoutVars>
          <dgm:bulletEnabled val="1"/>
        </dgm:presLayoutVars>
      </dgm:prSet>
      <dgm:spPr/>
    </dgm:pt>
    <dgm:pt modelId="{811974E8-85FA-4A87-8F07-7010A60DD969}" type="pres">
      <dgm:prSet presAssocID="{EAEE497C-CE6E-49E4-A837-AAC5C3B5646D}" presName="sibTrans" presStyleCnt="0"/>
      <dgm:spPr/>
    </dgm:pt>
    <dgm:pt modelId="{9B7E818E-1D54-48EB-BE45-DE3FD27F6F72}" type="pres">
      <dgm:prSet presAssocID="{979513C1-C386-4CB5-95D1-8F63ADBC13E3}" presName="node" presStyleLbl="node1" presStyleIdx="2" presStyleCnt="9">
        <dgm:presLayoutVars>
          <dgm:bulletEnabled val="1"/>
        </dgm:presLayoutVars>
      </dgm:prSet>
      <dgm:spPr/>
    </dgm:pt>
    <dgm:pt modelId="{59B41B99-0B6D-4E06-BA7B-D72B27FDDBD6}" type="pres">
      <dgm:prSet presAssocID="{8B7BC4E7-38EE-44BE-AEAD-075EB52F7889}" presName="sibTrans" presStyleCnt="0"/>
      <dgm:spPr/>
    </dgm:pt>
    <dgm:pt modelId="{B238D5FE-963B-4002-ACE1-84423297246A}" type="pres">
      <dgm:prSet presAssocID="{29150DBC-8B19-4DEF-8C06-E77B7673B2C3}" presName="node" presStyleLbl="node1" presStyleIdx="3" presStyleCnt="9">
        <dgm:presLayoutVars>
          <dgm:bulletEnabled val="1"/>
        </dgm:presLayoutVars>
      </dgm:prSet>
      <dgm:spPr/>
    </dgm:pt>
    <dgm:pt modelId="{F09EF6F7-33CE-4B5C-9024-070FFFDCCA33}" type="pres">
      <dgm:prSet presAssocID="{740509DB-FDED-413E-8DFA-CAF7A7782847}" presName="sibTrans" presStyleCnt="0"/>
      <dgm:spPr/>
    </dgm:pt>
    <dgm:pt modelId="{CDE89113-0504-4811-95FF-47628379AD27}" type="pres">
      <dgm:prSet presAssocID="{8469BE8F-E448-4C71-90BF-9EC827D9C1F0}" presName="node" presStyleLbl="node1" presStyleIdx="4" presStyleCnt="9">
        <dgm:presLayoutVars>
          <dgm:bulletEnabled val="1"/>
        </dgm:presLayoutVars>
      </dgm:prSet>
      <dgm:spPr/>
    </dgm:pt>
    <dgm:pt modelId="{5C7CA72A-4E84-4D80-AECA-7F528C46C90A}" type="pres">
      <dgm:prSet presAssocID="{3A5D98DD-F23D-4D46-9F00-16ADFEE0E617}" presName="sibTrans" presStyleCnt="0"/>
      <dgm:spPr/>
    </dgm:pt>
    <dgm:pt modelId="{6401F123-A352-4A7C-A6C1-FD11930F1B43}" type="pres">
      <dgm:prSet presAssocID="{C7771ACD-5C83-45C8-B871-B32C3DE1201B}" presName="node" presStyleLbl="node1" presStyleIdx="5" presStyleCnt="9">
        <dgm:presLayoutVars>
          <dgm:bulletEnabled val="1"/>
        </dgm:presLayoutVars>
      </dgm:prSet>
      <dgm:spPr/>
    </dgm:pt>
    <dgm:pt modelId="{38444F50-2084-4C7F-9C4E-9877C955A4FC}" type="pres">
      <dgm:prSet presAssocID="{A1C3E705-412B-48AE-A66C-095E02841DB4}" presName="sibTrans" presStyleCnt="0"/>
      <dgm:spPr/>
    </dgm:pt>
    <dgm:pt modelId="{3FE5E478-7BAB-4E0B-8329-20B39CE4BF60}" type="pres">
      <dgm:prSet presAssocID="{6AE465B6-5034-4ADF-8421-6DFC76E1F37B}" presName="node" presStyleLbl="node1" presStyleIdx="6" presStyleCnt="9">
        <dgm:presLayoutVars>
          <dgm:bulletEnabled val="1"/>
        </dgm:presLayoutVars>
      </dgm:prSet>
      <dgm:spPr/>
    </dgm:pt>
    <dgm:pt modelId="{AAB53CE8-8A6D-42F2-BACE-ADECDFC3A825}" type="pres">
      <dgm:prSet presAssocID="{9427FCC9-D23C-4F65-979E-21BA1303EDCE}" presName="sibTrans" presStyleCnt="0"/>
      <dgm:spPr/>
    </dgm:pt>
    <dgm:pt modelId="{2394FAC6-3FCA-41F1-AA97-FE949FA889B4}" type="pres">
      <dgm:prSet presAssocID="{84C5E440-6918-40DC-9AEA-A1EA8849BD32}" presName="node" presStyleLbl="node1" presStyleIdx="7" presStyleCnt="9">
        <dgm:presLayoutVars>
          <dgm:bulletEnabled val="1"/>
        </dgm:presLayoutVars>
      </dgm:prSet>
      <dgm:spPr/>
    </dgm:pt>
    <dgm:pt modelId="{63018E83-3C04-454E-B2B6-38FD6E7216B9}" type="pres">
      <dgm:prSet presAssocID="{A00980AF-2949-4C41-BF9C-A22F1246E60C}" presName="sibTrans" presStyleCnt="0"/>
      <dgm:spPr/>
    </dgm:pt>
    <dgm:pt modelId="{85F2A280-19D9-47A0-8FF7-758790E1CE51}" type="pres">
      <dgm:prSet presAssocID="{ECF1E4D5-2866-428E-99AD-41C1CE88ED6A}" presName="node" presStyleLbl="node1" presStyleIdx="8" presStyleCnt="9">
        <dgm:presLayoutVars>
          <dgm:bulletEnabled val="1"/>
        </dgm:presLayoutVars>
      </dgm:prSet>
      <dgm:spPr/>
    </dgm:pt>
  </dgm:ptLst>
  <dgm:cxnLst>
    <dgm:cxn modelId="{23BFAD06-269C-44D7-B8D7-A2A5E649B39B}" type="presOf" srcId="{54918912-1EA7-4893-94C3-93D7006422AC}" destId="{7FE41391-E10D-47B4-81DE-F9BBF6D566FB}" srcOrd="0" destOrd="0" presId="urn:microsoft.com/office/officeart/2005/8/layout/default"/>
    <dgm:cxn modelId="{0E343807-52D6-47D7-B320-714D0ACCD0AA}" srcId="{415C85D7-8858-41BA-9A06-B5964A09DF7E}" destId="{84C5E440-6918-40DC-9AEA-A1EA8849BD32}" srcOrd="7" destOrd="0" parTransId="{96AA8C69-83B5-450D-A8C9-7FA785A9BC7F}" sibTransId="{A00980AF-2949-4C41-BF9C-A22F1246E60C}"/>
    <dgm:cxn modelId="{6A180524-FEB5-4AD2-AE7D-F3BE3460E9F9}" srcId="{415C85D7-8858-41BA-9A06-B5964A09DF7E}" destId="{C7771ACD-5C83-45C8-B871-B32C3DE1201B}" srcOrd="5" destOrd="0" parTransId="{54E3F545-407B-4C7B-8AD1-6CECB4515049}" sibTransId="{A1C3E705-412B-48AE-A66C-095E02841DB4}"/>
    <dgm:cxn modelId="{8A2B6029-516E-4312-8E2A-AEC64B41AE85}" srcId="{415C85D7-8858-41BA-9A06-B5964A09DF7E}" destId="{54918912-1EA7-4893-94C3-93D7006422AC}" srcOrd="0" destOrd="0" parTransId="{E0F49952-9280-4436-8745-F51F49EEAC91}" sibTransId="{7D2A8500-2A7A-44A5-8AD8-42057A134864}"/>
    <dgm:cxn modelId="{545A193D-C45C-42A3-B8D2-6CAEB21BFE12}" type="presOf" srcId="{8469BE8F-E448-4C71-90BF-9EC827D9C1F0}" destId="{CDE89113-0504-4811-95FF-47628379AD27}" srcOrd="0" destOrd="0" presId="urn:microsoft.com/office/officeart/2005/8/layout/default"/>
    <dgm:cxn modelId="{D086D95E-21BA-416A-B61E-DC3D6911DB11}" srcId="{415C85D7-8858-41BA-9A06-B5964A09DF7E}" destId="{6AE465B6-5034-4ADF-8421-6DFC76E1F37B}" srcOrd="6" destOrd="0" parTransId="{137CDA73-2C29-4411-B84E-47A016BB76DE}" sibTransId="{9427FCC9-D23C-4F65-979E-21BA1303EDCE}"/>
    <dgm:cxn modelId="{2B36F262-5E95-4AE8-8A2B-326BFA382C6A}" type="presOf" srcId="{29150DBC-8B19-4DEF-8C06-E77B7673B2C3}" destId="{B238D5FE-963B-4002-ACE1-84423297246A}" srcOrd="0" destOrd="0" presId="urn:microsoft.com/office/officeart/2005/8/layout/default"/>
    <dgm:cxn modelId="{0683D464-9C86-492D-9B85-B446D4886656}" type="presOf" srcId="{C7771ACD-5C83-45C8-B871-B32C3DE1201B}" destId="{6401F123-A352-4A7C-A6C1-FD11930F1B43}" srcOrd="0" destOrd="0" presId="urn:microsoft.com/office/officeart/2005/8/layout/default"/>
    <dgm:cxn modelId="{5691EA69-4365-4256-A28E-559EDFBB24E5}" type="presOf" srcId="{ECF1E4D5-2866-428E-99AD-41C1CE88ED6A}" destId="{85F2A280-19D9-47A0-8FF7-758790E1CE51}" srcOrd="0" destOrd="0" presId="urn:microsoft.com/office/officeart/2005/8/layout/default"/>
    <dgm:cxn modelId="{91ED0087-67DD-4596-8CC2-AF1417AA7218}" srcId="{415C85D7-8858-41BA-9A06-B5964A09DF7E}" destId="{979513C1-C386-4CB5-95D1-8F63ADBC13E3}" srcOrd="2" destOrd="0" parTransId="{AB6867CC-CE36-4615-9AED-863D90821C37}" sibTransId="{8B7BC4E7-38EE-44BE-AEAD-075EB52F7889}"/>
    <dgm:cxn modelId="{936B0C98-4CAD-43FE-998C-85630DED0726}" type="presOf" srcId="{415C85D7-8858-41BA-9A06-B5964A09DF7E}" destId="{C6BE0660-F1A7-4E17-B573-1B9153B0FCFA}" srcOrd="0" destOrd="0" presId="urn:microsoft.com/office/officeart/2005/8/layout/default"/>
    <dgm:cxn modelId="{526CC8A0-D1C0-4D74-A71E-519BB7F18ED2}" type="presOf" srcId="{6AE465B6-5034-4ADF-8421-6DFC76E1F37B}" destId="{3FE5E478-7BAB-4E0B-8329-20B39CE4BF60}" srcOrd="0" destOrd="0" presId="urn:microsoft.com/office/officeart/2005/8/layout/default"/>
    <dgm:cxn modelId="{9A6299AB-9ADC-49A4-8138-178CDFCBC272}" srcId="{415C85D7-8858-41BA-9A06-B5964A09DF7E}" destId="{29150DBC-8B19-4DEF-8C06-E77B7673B2C3}" srcOrd="3" destOrd="0" parTransId="{FB9E8012-E07D-4961-8324-44ABA3D9092D}" sibTransId="{740509DB-FDED-413E-8DFA-CAF7A7782847}"/>
    <dgm:cxn modelId="{8EF068AC-5D7B-4375-8BD1-10D235ABD913}" type="presOf" srcId="{F945C2A1-AEA5-47F1-B2F7-5030D2C2E1FF}" destId="{16B2C7EF-FC16-4408-98C8-8920520E4C7D}" srcOrd="0" destOrd="0" presId="urn:microsoft.com/office/officeart/2005/8/layout/default"/>
    <dgm:cxn modelId="{61C841B1-5DA8-4066-AD72-2EA9DEE5D931}" srcId="{415C85D7-8858-41BA-9A06-B5964A09DF7E}" destId="{F945C2A1-AEA5-47F1-B2F7-5030D2C2E1FF}" srcOrd="1" destOrd="0" parTransId="{3349D0C0-B50B-478C-8C46-81F309A55543}" sibTransId="{EAEE497C-CE6E-49E4-A837-AAC5C3B5646D}"/>
    <dgm:cxn modelId="{33DE5CB2-B533-46A5-B358-117D90947408}" type="presOf" srcId="{979513C1-C386-4CB5-95D1-8F63ADBC13E3}" destId="{9B7E818E-1D54-48EB-BE45-DE3FD27F6F72}" srcOrd="0" destOrd="0" presId="urn:microsoft.com/office/officeart/2005/8/layout/default"/>
    <dgm:cxn modelId="{6D1BEAB5-C6F0-4C08-AD22-F87224C200B8}" type="presOf" srcId="{84C5E440-6918-40DC-9AEA-A1EA8849BD32}" destId="{2394FAC6-3FCA-41F1-AA97-FE949FA889B4}" srcOrd="0" destOrd="0" presId="urn:microsoft.com/office/officeart/2005/8/layout/default"/>
    <dgm:cxn modelId="{C346DBBD-B0E8-4F2B-B2C7-7814523C1F32}" srcId="{415C85D7-8858-41BA-9A06-B5964A09DF7E}" destId="{ECF1E4D5-2866-428E-99AD-41C1CE88ED6A}" srcOrd="8" destOrd="0" parTransId="{80E03957-5AE9-4756-A21D-90626AFC8471}" sibTransId="{18CB248C-3754-490E-8748-D0BAC292C266}"/>
    <dgm:cxn modelId="{0FF16BD1-D4B0-4358-BF6F-6927B076DD3C}" srcId="{415C85D7-8858-41BA-9A06-B5964A09DF7E}" destId="{8469BE8F-E448-4C71-90BF-9EC827D9C1F0}" srcOrd="4" destOrd="0" parTransId="{DD0C415D-06B5-4692-91AC-09F41941E1D3}" sibTransId="{3A5D98DD-F23D-4D46-9F00-16ADFEE0E617}"/>
    <dgm:cxn modelId="{5595CD1A-962F-4179-B27D-17B4C9CE6E31}" type="presParOf" srcId="{C6BE0660-F1A7-4E17-B573-1B9153B0FCFA}" destId="{7FE41391-E10D-47B4-81DE-F9BBF6D566FB}" srcOrd="0" destOrd="0" presId="urn:microsoft.com/office/officeart/2005/8/layout/default"/>
    <dgm:cxn modelId="{92225AC4-B59C-4281-AC97-74CD49B11576}" type="presParOf" srcId="{C6BE0660-F1A7-4E17-B573-1B9153B0FCFA}" destId="{C884B510-E46E-495E-B35A-DBA5534E93F3}" srcOrd="1" destOrd="0" presId="urn:microsoft.com/office/officeart/2005/8/layout/default"/>
    <dgm:cxn modelId="{83407306-66AD-4CFC-BD6F-6E0FE27F71B4}" type="presParOf" srcId="{C6BE0660-F1A7-4E17-B573-1B9153B0FCFA}" destId="{16B2C7EF-FC16-4408-98C8-8920520E4C7D}" srcOrd="2" destOrd="0" presId="urn:microsoft.com/office/officeart/2005/8/layout/default"/>
    <dgm:cxn modelId="{7B5EAC46-E191-477C-AB50-568CD597B9A2}" type="presParOf" srcId="{C6BE0660-F1A7-4E17-B573-1B9153B0FCFA}" destId="{811974E8-85FA-4A87-8F07-7010A60DD969}" srcOrd="3" destOrd="0" presId="urn:microsoft.com/office/officeart/2005/8/layout/default"/>
    <dgm:cxn modelId="{45C8B486-17A3-45AF-9E8A-7D8FF68F7CCD}" type="presParOf" srcId="{C6BE0660-F1A7-4E17-B573-1B9153B0FCFA}" destId="{9B7E818E-1D54-48EB-BE45-DE3FD27F6F72}" srcOrd="4" destOrd="0" presId="urn:microsoft.com/office/officeart/2005/8/layout/default"/>
    <dgm:cxn modelId="{DABB781F-D3A2-4A2B-93B9-FC987CF8995F}" type="presParOf" srcId="{C6BE0660-F1A7-4E17-B573-1B9153B0FCFA}" destId="{59B41B99-0B6D-4E06-BA7B-D72B27FDDBD6}" srcOrd="5" destOrd="0" presId="urn:microsoft.com/office/officeart/2005/8/layout/default"/>
    <dgm:cxn modelId="{9813EA0C-5628-4EA5-8AD9-973F6D80B7E4}" type="presParOf" srcId="{C6BE0660-F1A7-4E17-B573-1B9153B0FCFA}" destId="{B238D5FE-963B-4002-ACE1-84423297246A}" srcOrd="6" destOrd="0" presId="urn:microsoft.com/office/officeart/2005/8/layout/default"/>
    <dgm:cxn modelId="{205E1A4E-D452-4BA7-A1ED-17FD94EFFADA}" type="presParOf" srcId="{C6BE0660-F1A7-4E17-B573-1B9153B0FCFA}" destId="{F09EF6F7-33CE-4B5C-9024-070FFFDCCA33}" srcOrd="7" destOrd="0" presId="urn:microsoft.com/office/officeart/2005/8/layout/default"/>
    <dgm:cxn modelId="{7E0F9B11-69AE-4DB1-A91D-B43DD8A2A7DA}" type="presParOf" srcId="{C6BE0660-F1A7-4E17-B573-1B9153B0FCFA}" destId="{CDE89113-0504-4811-95FF-47628379AD27}" srcOrd="8" destOrd="0" presId="urn:microsoft.com/office/officeart/2005/8/layout/default"/>
    <dgm:cxn modelId="{E3F75EE0-0259-4352-B460-DFD250690395}" type="presParOf" srcId="{C6BE0660-F1A7-4E17-B573-1B9153B0FCFA}" destId="{5C7CA72A-4E84-4D80-AECA-7F528C46C90A}" srcOrd="9" destOrd="0" presId="urn:microsoft.com/office/officeart/2005/8/layout/default"/>
    <dgm:cxn modelId="{450AF181-3E1A-4CCE-A6FE-6B3007130A6A}" type="presParOf" srcId="{C6BE0660-F1A7-4E17-B573-1B9153B0FCFA}" destId="{6401F123-A352-4A7C-A6C1-FD11930F1B43}" srcOrd="10" destOrd="0" presId="urn:microsoft.com/office/officeart/2005/8/layout/default"/>
    <dgm:cxn modelId="{3D9EAF22-983B-44F9-BFE8-FB7111F85F67}" type="presParOf" srcId="{C6BE0660-F1A7-4E17-B573-1B9153B0FCFA}" destId="{38444F50-2084-4C7F-9C4E-9877C955A4FC}" srcOrd="11" destOrd="0" presId="urn:microsoft.com/office/officeart/2005/8/layout/default"/>
    <dgm:cxn modelId="{86A6C00D-A461-4E14-BA73-0AED2FCB7002}" type="presParOf" srcId="{C6BE0660-F1A7-4E17-B573-1B9153B0FCFA}" destId="{3FE5E478-7BAB-4E0B-8329-20B39CE4BF60}" srcOrd="12" destOrd="0" presId="urn:microsoft.com/office/officeart/2005/8/layout/default"/>
    <dgm:cxn modelId="{BFA84891-BBD3-4C1D-88AD-B85D28013C95}" type="presParOf" srcId="{C6BE0660-F1A7-4E17-B573-1B9153B0FCFA}" destId="{AAB53CE8-8A6D-42F2-BACE-ADECDFC3A825}" srcOrd="13" destOrd="0" presId="urn:microsoft.com/office/officeart/2005/8/layout/default"/>
    <dgm:cxn modelId="{9D7F842B-43E5-4DAA-9B6A-13E2D77D4AC2}" type="presParOf" srcId="{C6BE0660-F1A7-4E17-B573-1B9153B0FCFA}" destId="{2394FAC6-3FCA-41F1-AA97-FE949FA889B4}" srcOrd="14" destOrd="0" presId="urn:microsoft.com/office/officeart/2005/8/layout/default"/>
    <dgm:cxn modelId="{C8E9D6A9-E715-442B-BB55-7703002E8A0C}" type="presParOf" srcId="{C6BE0660-F1A7-4E17-B573-1B9153B0FCFA}" destId="{63018E83-3C04-454E-B2B6-38FD6E7216B9}" srcOrd="15" destOrd="0" presId="urn:microsoft.com/office/officeart/2005/8/layout/default"/>
    <dgm:cxn modelId="{1A8BCACB-B4D2-49E5-9084-7F66465DB024}" type="presParOf" srcId="{C6BE0660-F1A7-4E17-B573-1B9153B0FCFA}" destId="{85F2A280-19D9-47A0-8FF7-758790E1CE51}" srcOrd="1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E41391-E10D-47B4-81DE-F9BBF6D566FB}">
      <dsp:nvSpPr>
        <dsp:cNvPr id="0" name=""/>
        <dsp:cNvSpPr/>
      </dsp:nvSpPr>
      <dsp:spPr>
        <a:xfrm>
          <a:off x="120265" y="2884"/>
          <a:ext cx="2016415" cy="120984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de-DE" sz="2000" kern="1200" dirty="0"/>
            <a:t>Bericht des Vorstandes</a:t>
          </a:r>
          <a:endParaRPr lang="en-US" sz="2000" kern="1200" dirty="0"/>
        </a:p>
      </dsp:txBody>
      <dsp:txXfrm>
        <a:off x="120265" y="2884"/>
        <a:ext cx="2016415" cy="1209849"/>
      </dsp:txXfrm>
    </dsp:sp>
    <dsp:sp modelId="{16B2C7EF-FC16-4408-98C8-8920520E4C7D}">
      <dsp:nvSpPr>
        <dsp:cNvPr id="0" name=""/>
        <dsp:cNvSpPr/>
      </dsp:nvSpPr>
      <dsp:spPr>
        <a:xfrm>
          <a:off x="2338322" y="2884"/>
          <a:ext cx="2016415" cy="120984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de-DE" sz="2000" kern="1200" dirty="0"/>
            <a:t>Kassenbericht</a:t>
          </a:r>
          <a:endParaRPr lang="en-US" sz="2000" kern="1200" dirty="0"/>
        </a:p>
      </dsp:txBody>
      <dsp:txXfrm>
        <a:off x="2338322" y="2884"/>
        <a:ext cx="2016415" cy="1209849"/>
      </dsp:txXfrm>
    </dsp:sp>
    <dsp:sp modelId="{9B7E818E-1D54-48EB-BE45-DE3FD27F6F72}">
      <dsp:nvSpPr>
        <dsp:cNvPr id="0" name=""/>
        <dsp:cNvSpPr/>
      </dsp:nvSpPr>
      <dsp:spPr>
        <a:xfrm>
          <a:off x="4556379" y="2884"/>
          <a:ext cx="2016415" cy="120984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de-DE" sz="2000" kern="1200"/>
            <a:t>Bericht der Kassenprüfer</a:t>
          </a:r>
          <a:endParaRPr lang="en-US" sz="2000" kern="1200"/>
        </a:p>
      </dsp:txBody>
      <dsp:txXfrm>
        <a:off x="4556379" y="2884"/>
        <a:ext cx="2016415" cy="1209849"/>
      </dsp:txXfrm>
    </dsp:sp>
    <dsp:sp modelId="{B238D5FE-963B-4002-ACE1-84423297246A}">
      <dsp:nvSpPr>
        <dsp:cNvPr id="0" name=""/>
        <dsp:cNvSpPr/>
      </dsp:nvSpPr>
      <dsp:spPr>
        <a:xfrm>
          <a:off x="120265" y="1414375"/>
          <a:ext cx="2016415" cy="120984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de-DE" sz="2000" kern="1200"/>
            <a:t>Aussprache über die Berichte der Vorstandschaft</a:t>
          </a:r>
          <a:endParaRPr lang="en-US" sz="2000" kern="1200"/>
        </a:p>
      </dsp:txBody>
      <dsp:txXfrm>
        <a:off x="120265" y="1414375"/>
        <a:ext cx="2016415" cy="1209849"/>
      </dsp:txXfrm>
    </dsp:sp>
    <dsp:sp modelId="{CDE89113-0504-4811-95FF-47628379AD27}">
      <dsp:nvSpPr>
        <dsp:cNvPr id="0" name=""/>
        <dsp:cNvSpPr/>
      </dsp:nvSpPr>
      <dsp:spPr>
        <a:xfrm>
          <a:off x="2338322" y="1414375"/>
          <a:ext cx="2016415" cy="120984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de-DE" sz="2000" kern="1200"/>
            <a:t>Entlastung der Vorstandschaft</a:t>
          </a:r>
          <a:endParaRPr lang="en-US" sz="2000" kern="1200"/>
        </a:p>
      </dsp:txBody>
      <dsp:txXfrm>
        <a:off x="2338322" y="1414375"/>
        <a:ext cx="2016415" cy="1209849"/>
      </dsp:txXfrm>
    </dsp:sp>
    <dsp:sp modelId="{6401F123-A352-4A7C-A6C1-FD11930F1B43}">
      <dsp:nvSpPr>
        <dsp:cNvPr id="0" name=""/>
        <dsp:cNvSpPr/>
      </dsp:nvSpPr>
      <dsp:spPr>
        <a:xfrm>
          <a:off x="4556379" y="1414375"/>
          <a:ext cx="2016415" cy="120984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de-DE" sz="2000" kern="1200"/>
            <a:t>Neuwahlen</a:t>
          </a:r>
          <a:endParaRPr lang="en-US" sz="2000" kern="1200"/>
        </a:p>
      </dsp:txBody>
      <dsp:txXfrm>
        <a:off x="4556379" y="1414375"/>
        <a:ext cx="2016415" cy="1209849"/>
      </dsp:txXfrm>
    </dsp:sp>
    <dsp:sp modelId="{3FE5E478-7BAB-4E0B-8329-20B39CE4BF60}">
      <dsp:nvSpPr>
        <dsp:cNvPr id="0" name=""/>
        <dsp:cNvSpPr/>
      </dsp:nvSpPr>
      <dsp:spPr>
        <a:xfrm>
          <a:off x="120265" y="2825866"/>
          <a:ext cx="2016415" cy="120984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de-DE" sz="2000" kern="1200"/>
            <a:t>Ehrungen</a:t>
          </a:r>
          <a:endParaRPr lang="en-US" sz="2000" kern="1200"/>
        </a:p>
      </dsp:txBody>
      <dsp:txXfrm>
        <a:off x="120265" y="2825866"/>
        <a:ext cx="2016415" cy="1209849"/>
      </dsp:txXfrm>
    </dsp:sp>
    <dsp:sp modelId="{2394FAC6-3FCA-41F1-AA97-FE949FA889B4}">
      <dsp:nvSpPr>
        <dsp:cNvPr id="0" name=""/>
        <dsp:cNvSpPr/>
      </dsp:nvSpPr>
      <dsp:spPr>
        <a:xfrm>
          <a:off x="2338322" y="2825866"/>
          <a:ext cx="2016415" cy="120984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de-DE" sz="2000" kern="1200"/>
            <a:t>Veranstaltungen 2024</a:t>
          </a:r>
          <a:endParaRPr lang="en-US" sz="2000" kern="1200"/>
        </a:p>
      </dsp:txBody>
      <dsp:txXfrm>
        <a:off x="2338322" y="2825866"/>
        <a:ext cx="2016415" cy="1209849"/>
      </dsp:txXfrm>
    </dsp:sp>
    <dsp:sp modelId="{85F2A280-19D9-47A0-8FF7-758790E1CE51}">
      <dsp:nvSpPr>
        <dsp:cNvPr id="0" name=""/>
        <dsp:cNvSpPr/>
      </dsp:nvSpPr>
      <dsp:spPr>
        <a:xfrm>
          <a:off x="4556379" y="2825866"/>
          <a:ext cx="2016415" cy="120984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de-DE" sz="2000" kern="1200" dirty="0"/>
            <a:t>Ausblick / Initiativen / Ideen / Sonstiges</a:t>
          </a:r>
          <a:endParaRPr lang="en-US" sz="2000" kern="1200" dirty="0"/>
        </a:p>
      </dsp:txBody>
      <dsp:txXfrm>
        <a:off x="4556379" y="2825866"/>
        <a:ext cx="2016415" cy="1209849"/>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dirty="0"/>
          </a:p>
        </p:txBody>
      </p:sp>
      <p:sp>
        <p:nvSpPr>
          <p:cNvPr id="3" name="Datumsplatzhalt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0EA5F0D-C1DC-412F-A146-DDB3A74B588F}" type="datetimeFigureOut">
              <a:rPr lang="de-DE" smtClean="0"/>
              <a:t>24.03.2024</a:t>
            </a:fld>
            <a:endParaRPr lang="de-DE" dirty="0"/>
          </a:p>
        </p:txBody>
      </p:sp>
      <p:sp>
        <p:nvSpPr>
          <p:cNvPr id="4" name="Fußzeilenplatzhalt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dirty="0"/>
          </a:p>
        </p:txBody>
      </p:sp>
      <p:sp>
        <p:nvSpPr>
          <p:cNvPr id="5" name="Foliennummernplatzhalt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BAE14B8-3CC9-472D-9BC5-A84D80684DE2}" type="slidenum">
              <a:rPr lang="de-DE" smtClean="0"/>
              <a:t>‹Nr.›</a:t>
            </a:fld>
            <a:endParaRPr lang="de-DE" dirty="0"/>
          </a:p>
        </p:txBody>
      </p:sp>
    </p:spTree>
    <p:extLst>
      <p:ext uri="{BB962C8B-B14F-4D97-AF65-F5344CB8AC3E}">
        <p14:creationId xmlns:p14="http://schemas.microsoft.com/office/powerpoint/2010/main" val="25778275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dirty="0"/>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CDE508-72C8-4AB5-AA9C-1584D31690E0}" type="datetimeFigureOut">
              <a:rPr lang="de-DE" smtClean="0"/>
              <a:t>24.03.2024</a:t>
            </a:fld>
            <a:endParaRPr lang="de-DE" dirty="0"/>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dirty="0"/>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B667E1-E601-4AAF-B95C-B25720D70A60}" type="slidenum">
              <a:rPr lang="de-DE" smtClean="0"/>
              <a:t>‹Nr.›</a:t>
            </a:fld>
            <a:endParaRPr lang="de-DE" dirty="0"/>
          </a:p>
        </p:txBody>
      </p:sp>
    </p:spTree>
    <p:extLst>
      <p:ext uri="{BB962C8B-B14F-4D97-AF65-F5344CB8AC3E}">
        <p14:creationId xmlns:p14="http://schemas.microsoft.com/office/powerpoint/2010/main" val="711136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de-DE"/>
              <a:t>Mastertitelformat bearbeiten</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B61BEF0D-F0BB-DE4B-95CE-6DB70DBA9567}" type="datetimeFigureOut">
              <a:rPr lang="en-US" smtClean="0"/>
              <a:pPr/>
              <a:t>3/24/2024</a:t>
            </a:fld>
            <a:endParaRPr lang="en-US" dirty="0"/>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D57F1E4F-1CFF-5643-939E-217C01CDF565}" type="slidenum">
              <a:rPr lang="en-US" smtClean="0"/>
              <a:pPr/>
              <a:t>‹Nr.›</a:t>
            </a:fld>
            <a:endParaRPr lang="en-US" dirty="0"/>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5454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9E583DDF-CA54-461A-A486-592D2374C532}" type="datetimeFigureOut">
              <a:rPr lang="de-DE" smtClean="0"/>
              <a:t>24.03.2024</a:t>
            </a:fld>
            <a:endParaRPr lang="de-DE" dirty="0"/>
          </a:p>
        </p:txBody>
      </p:sp>
      <p:sp>
        <p:nvSpPr>
          <p:cNvPr id="5" name="Footer Placeholder 4"/>
          <p:cNvSpPr>
            <a:spLocks noGrp="1"/>
          </p:cNvSpPr>
          <p:nvPr>
            <p:ph type="ftr" sz="quarter" idx="11"/>
          </p:nvPr>
        </p:nvSpPr>
        <p:spPr/>
        <p:txBody>
          <a:bodyPr/>
          <a:lstStyle/>
          <a:p>
            <a:endParaRPr lang="de-DE" dirty="0"/>
          </a:p>
        </p:txBody>
      </p:sp>
      <p:sp>
        <p:nvSpPr>
          <p:cNvPr id="6" name="Slide Number Placeholder 5"/>
          <p:cNvSpPr>
            <a:spLocks noGrp="1"/>
          </p:cNvSpPr>
          <p:nvPr>
            <p:ph type="sldNum" sz="quarter" idx="12"/>
          </p:nvPr>
        </p:nvSpPr>
        <p:spPr/>
        <p:txBody>
          <a:bodyPr/>
          <a:lstStyle/>
          <a:p>
            <a:fld id="{CA8D9AD5-F248-4919-864A-CFD76CC027D6}" type="slidenum">
              <a:rPr lang="de-DE" smtClean="0"/>
              <a:t>‹Nr.›</a:t>
            </a:fld>
            <a:endParaRPr lang="de-DE" dirty="0"/>
          </a:p>
        </p:txBody>
      </p:sp>
    </p:spTree>
    <p:extLst>
      <p:ext uri="{BB962C8B-B14F-4D97-AF65-F5344CB8AC3E}">
        <p14:creationId xmlns:p14="http://schemas.microsoft.com/office/powerpoint/2010/main" val="1405954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9E583DDF-CA54-461A-A486-592D2374C532}" type="datetimeFigureOut">
              <a:rPr lang="de-DE" smtClean="0"/>
              <a:t>24.03.2024</a:t>
            </a:fld>
            <a:endParaRPr lang="de-DE" dirty="0"/>
          </a:p>
        </p:txBody>
      </p:sp>
      <p:sp>
        <p:nvSpPr>
          <p:cNvPr id="5" name="Footer Placeholder 4"/>
          <p:cNvSpPr>
            <a:spLocks noGrp="1"/>
          </p:cNvSpPr>
          <p:nvPr>
            <p:ph type="ftr" sz="quarter" idx="11"/>
          </p:nvPr>
        </p:nvSpPr>
        <p:spPr/>
        <p:txBody>
          <a:bodyPr/>
          <a:lstStyle/>
          <a:p>
            <a:endParaRPr lang="de-DE" dirty="0"/>
          </a:p>
        </p:txBody>
      </p:sp>
      <p:sp>
        <p:nvSpPr>
          <p:cNvPr id="6" name="Slide Number Placeholder 5"/>
          <p:cNvSpPr>
            <a:spLocks noGrp="1"/>
          </p:cNvSpPr>
          <p:nvPr>
            <p:ph type="sldNum" sz="quarter" idx="12"/>
          </p:nvPr>
        </p:nvSpPr>
        <p:spPr/>
        <p:txBody>
          <a:bodyPr/>
          <a:lstStyle/>
          <a:p>
            <a:fld id="{CA8D9AD5-F248-4919-864A-CFD76CC027D6}" type="slidenum">
              <a:rPr lang="de-DE" smtClean="0"/>
              <a:t>‹Nr.›</a:t>
            </a:fld>
            <a:endParaRPr lang="de-DE" dirty="0"/>
          </a:p>
        </p:txBody>
      </p:sp>
    </p:spTree>
    <p:extLst>
      <p:ext uri="{BB962C8B-B14F-4D97-AF65-F5344CB8AC3E}">
        <p14:creationId xmlns:p14="http://schemas.microsoft.com/office/powerpoint/2010/main" val="3222895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9E583DDF-CA54-461A-A486-592D2374C532}" type="datetimeFigureOut">
              <a:rPr lang="de-DE" smtClean="0"/>
              <a:t>24.03.2024</a:t>
            </a:fld>
            <a:endParaRPr lang="de-DE" dirty="0"/>
          </a:p>
        </p:txBody>
      </p:sp>
      <p:sp>
        <p:nvSpPr>
          <p:cNvPr id="5" name="Footer Placeholder 4"/>
          <p:cNvSpPr>
            <a:spLocks noGrp="1"/>
          </p:cNvSpPr>
          <p:nvPr>
            <p:ph type="ftr" sz="quarter" idx="11"/>
          </p:nvPr>
        </p:nvSpPr>
        <p:spPr/>
        <p:txBody>
          <a:bodyPr/>
          <a:lstStyle/>
          <a:p>
            <a:endParaRPr lang="de-DE" dirty="0"/>
          </a:p>
        </p:txBody>
      </p:sp>
      <p:sp>
        <p:nvSpPr>
          <p:cNvPr id="6" name="Slide Number Placeholder 5"/>
          <p:cNvSpPr>
            <a:spLocks noGrp="1"/>
          </p:cNvSpPr>
          <p:nvPr>
            <p:ph type="sldNum" sz="quarter" idx="12"/>
          </p:nvPr>
        </p:nvSpPr>
        <p:spPr/>
        <p:txBody>
          <a:bodyPr/>
          <a:lstStyle/>
          <a:p>
            <a:fld id="{4FAB73BC-B049-4115-A692-8D63A059BFB8}" type="slidenum">
              <a:rPr lang="en-US" smtClean="0"/>
              <a:t>‹Nr.›</a:t>
            </a:fld>
            <a:endParaRPr lang="en-US" dirty="0"/>
          </a:p>
        </p:txBody>
      </p:sp>
    </p:spTree>
    <p:extLst>
      <p:ext uri="{BB962C8B-B14F-4D97-AF65-F5344CB8AC3E}">
        <p14:creationId xmlns:p14="http://schemas.microsoft.com/office/powerpoint/2010/main" val="3895034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de-DE"/>
              <a:t>Mastertitelformat bearbeiten</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9E583DDF-CA54-461A-A486-592D2374C532}" type="datetimeFigureOut">
              <a:rPr lang="de-DE" smtClean="0"/>
              <a:pPr/>
              <a:t>24.03.2024</a:t>
            </a:fld>
            <a:endParaRPr lang="de-DE" dirty="0"/>
          </a:p>
        </p:txBody>
      </p:sp>
      <p:sp>
        <p:nvSpPr>
          <p:cNvPr id="5" name="Footer Placeholder 4"/>
          <p:cNvSpPr>
            <a:spLocks noGrp="1"/>
          </p:cNvSpPr>
          <p:nvPr>
            <p:ph type="ftr" sz="quarter" idx="11"/>
          </p:nvPr>
        </p:nvSpPr>
        <p:spPr/>
        <p:txBody>
          <a:bodyPr/>
          <a:lstStyle/>
          <a:p>
            <a:endParaRPr lang="de-DE" dirty="0"/>
          </a:p>
        </p:txBody>
      </p:sp>
      <p:sp>
        <p:nvSpPr>
          <p:cNvPr id="6" name="Slide Number Placeholder 5"/>
          <p:cNvSpPr>
            <a:spLocks noGrp="1"/>
          </p:cNvSpPr>
          <p:nvPr>
            <p:ph type="sldNum" sz="quarter" idx="12"/>
          </p:nvPr>
        </p:nvSpPr>
        <p:spPr/>
        <p:txBody>
          <a:bodyPr/>
          <a:lstStyle/>
          <a:p>
            <a:fld id="{CA8D9AD5-F248-4919-864A-CFD76CC027D6}" type="slidenum">
              <a:rPr lang="de-DE" smtClean="0"/>
              <a:pPr/>
              <a:t>‹Nr.›</a:t>
            </a:fld>
            <a:endParaRPr lang="de-DE" dirty="0"/>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43104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9DD7D43D-6574-4C7B-808D-C6C12215A4D4}" type="datetimeFigureOut">
              <a:rPr lang="de-DE" smtClean="0"/>
              <a:t>24.03.2024</a:t>
            </a:fld>
            <a:endParaRPr lang="de-DE" dirty="0"/>
          </a:p>
        </p:txBody>
      </p:sp>
      <p:sp>
        <p:nvSpPr>
          <p:cNvPr id="6" name="Footer Placeholder 5"/>
          <p:cNvSpPr>
            <a:spLocks noGrp="1"/>
          </p:cNvSpPr>
          <p:nvPr>
            <p:ph type="ftr" sz="quarter" idx="11"/>
          </p:nvPr>
        </p:nvSpPr>
        <p:spPr/>
        <p:txBody>
          <a:bodyPr/>
          <a:lstStyle/>
          <a:p>
            <a:endParaRPr lang="de-DE" dirty="0"/>
          </a:p>
        </p:txBody>
      </p:sp>
      <p:sp>
        <p:nvSpPr>
          <p:cNvPr id="7" name="Slide Number Placeholder 6"/>
          <p:cNvSpPr>
            <a:spLocks noGrp="1"/>
          </p:cNvSpPr>
          <p:nvPr>
            <p:ph type="sldNum" sz="quarter" idx="12"/>
          </p:nvPr>
        </p:nvSpPr>
        <p:spPr/>
        <p:txBody>
          <a:bodyPr/>
          <a:lstStyle/>
          <a:p>
            <a:fld id="{A0ECE5F2-81AA-4605-B028-6FBA391056AF}" type="slidenum">
              <a:rPr lang="de-DE" smtClean="0"/>
              <a:t>‹Nr.›</a:t>
            </a:fld>
            <a:endParaRPr lang="de-DE" dirty="0"/>
          </a:p>
        </p:txBody>
      </p:sp>
    </p:spTree>
    <p:extLst>
      <p:ext uri="{BB962C8B-B14F-4D97-AF65-F5344CB8AC3E}">
        <p14:creationId xmlns:p14="http://schemas.microsoft.com/office/powerpoint/2010/main" val="972641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de-DE"/>
              <a:t>Mastertitelformat bearbeiten</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9E583DDF-CA54-461A-A486-592D2374C532}" type="datetimeFigureOut">
              <a:rPr lang="de-DE" smtClean="0"/>
              <a:t>24.03.2024</a:t>
            </a:fld>
            <a:endParaRPr lang="de-DE" dirty="0"/>
          </a:p>
        </p:txBody>
      </p:sp>
      <p:sp>
        <p:nvSpPr>
          <p:cNvPr id="8" name="Footer Placeholder 7"/>
          <p:cNvSpPr>
            <a:spLocks noGrp="1"/>
          </p:cNvSpPr>
          <p:nvPr>
            <p:ph type="ftr" sz="quarter" idx="11"/>
          </p:nvPr>
        </p:nvSpPr>
        <p:spPr/>
        <p:txBody>
          <a:bodyPr/>
          <a:lstStyle/>
          <a:p>
            <a:endParaRPr lang="de-DE" dirty="0"/>
          </a:p>
        </p:txBody>
      </p:sp>
      <p:sp>
        <p:nvSpPr>
          <p:cNvPr id="9" name="Slide Number Placeholder 8"/>
          <p:cNvSpPr>
            <a:spLocks noGrp="1"/>
          </p:cNvSpPr>
          <p:nvPr>
            <p:ph type="sldNum" sz="quarter" idx="12"/>
          </p:nvPr>
        </p:nvSpPr>
        <p:spPr/>
        <p:txBody>
          <a:bodyPr/>
          <a:lstStyle/>
          <a:p>
            <a:fld id="{CA8D9AD5-F248-4919-864A-CFD76CC027D6}" type="slidenum">
              <a:rPr lang="de-DE" smtClean="0"/>
              <a:t>‹Nr.›</a:t>
            </a:fld>
            <a:endParaRPr lang="de-DE" dirty="0"/>
          </a:p>
        </p:txBody>
      </p:sp>
    </p:spTree>
    <p:extLst>
      <p:ext uri="{BB962C8B-B14F-4D97-AF65-F5344CB8AC3E}">
        <p14:creationId xmlns:p14="http://schemas.microsoft.com/office/powerpoint/2010/main" val="1401824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9E583DDF-CA54-461A-A486-592D2374C532}" type="datetimeFigureOut">
              <a:rPr lang="de-DE" smtClean="0"/>
              <a:t>24.03.2024</a:t>
            </a:fld>
            <a:endParaRPr lang="de-DE" dirty="0"/>
          </a:p>
        </p:txBody>
      </p:sp>
      <p:sp>
        <p:nvSpPr>
          <p:cNvPr id="4" name="Footer Placeholder 3"/>
          <p:cNvSpPr>
            <a:spLocks noGrp="1"/>
          </p:cNvSpPr>
          <p:nvPr>
            <p:ph type="ftr" sz="quarter" idx="11"/>
          </p:nvPr>
        </p:nvSpPr>
        <p:spPr/>
        <p:txBody>
          <a:bodyPr/>
          <a:lstStyle/>
          <a:p>
            <a:endParaRPr lang="de-DE" dirty="0"/>
          </a:p>
        </p:txBody>
      </p:sp>
      <p:sp>
        <p:nvSpPr>
          <p:cNvPr id="5" name="Slide Number Placeholder 4"/>
          <p:cNvSpPr>
            <a:spLocks noGrp="1"/>
          </p:cNvSpPr>
          <p:nvPr>
            <p:ph type="sldNum" sz="quarter" idx="12"/>
          </p:nvPr>
        </p:nvSpPr>
        <p:spPr/>
        <p:txBody>
          <a:bodyPr/>
          <a:lstStyle/>
          <a:p>
            <a:fld id="{CA8D9AD5-F248-4919-864A-CFD76CC027D6}" type="slidenum">
              <a:rPr lang="de-DE" smtClean="0"/>
              <a:t>‹Nr.›</a:t>
            </a:fld>
            <a:endParaRPr lang="de-DE" dirty="0"/>
          </a:p>
        </p:txBody>
      </p:sp>
    </p:spTree>
    <p:extLst>
      <p:ext uri="{BB962C8B-B14F-4D97-AF65-F5344CB8AC3E}">
        <p14:creationId xmlns:p14="http://schemas.microsoft.com/office/powerpoint/2010/main" val="916507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583DDF-CA54-461A-A486-592D2374C532}" type="datetimeFigureOut">
              <a:rPr lang="de-DE" smtClean="0"/>
              <a:pPr/>
              <a:t>24.03.2024</a:t>
            </a:fld>
            <a:endParaRPr lang="de-DE" dirty="0"/>
          </a:p>
        </p:txBody>
      </p:sp>
      <p:sp>
        <p:nvSpPr>
          <p:cNvPr id="3" name="Footer Placeholder 2"/>
          <p:cNvSpPr>
            <a:spLocks noGrp="1"/>
          </p:cNvSpPr>
          <p:nvPr>
            <p:ph type="ftr" sz="quarter" idx="11"/>
          </p:nvPr>
        </p:nvSpPr>
        <p:spPr/>
        <p:txBody>
          <a:bodyPr/>
          <a:lstStyle/>
          <a:p>
            <a:endParaRPr lang="de-DE" dirty="0"/>
          </a:p>
        </p:txBody>
      </p:sp>
      <p:sp>
        <p:nvSpPr>
          <p:cNvPr id="4" name="Slide Number Placeholder 3"/>
          <p:cNvSpPr>
            <a:spLocks noGrp="1"/>
          </p:cNvSpPr>
          <p:nvPr>
            <p:ph type="sldNum" sz="quarter" idx="12"/>
          </p:nvPr>
        </p:nvSpPr>
        <p:spPr/>
        <p:txBody>
          <a:bodyPr/>
          <a:lstStyle/>
          <a:p>
            <a:fld id="{CA8D9AD5-F248-4919-864A-CFD76CC027D6}" type="slidenum">
              <a:rPr lang="de-DE" smtClean="0"/>
              <a:pPr/>
              <a:t>‹Nr.›</a:t>
            </a:fld>
            <a:endParaRPr lang="de-DE" dirty="0"/>
          </a:p>
        </p:txBody>
      </p:sp>
    </p:spTree>
    <p:extLst>
      <p:ext uri="{BB962C8B-B14F-4D97-AF65-F5344CB8AC3E}">
        <p14:creationId xmlns:p14="http://schemas.microsoft.com/office/powerpoint/2010/main" val="3662757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de-DE"/>
              <a:t>Mastertitelformat bearbeiten</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p:txBody>
          <a:bodyPr/>
          <a:lstStyle/>
          <a:p>
            <a:fld id="{9E583DDF-CA54-461A-A486-592D2374C532}" type="datetimeFigureOut">
              <a:rPr lang="de-DE" smtClean="0"/>
              <a:t>24.03.2024</a:t>
            </a:fld>
            <a:endParaRPr lang="de-DE" dirty="0"/>
          </a:p>
        </p:txBody>
      </p:sp>
      <p:sp>
        <p:nvSpPr>
          <p:cNvPr id="6" name="Footer Placeholder 5"/>
          <p:cNvSpPr>
            <a:spLocks noGrp="1"/>
          </p:cNvSpPr>
          <p:nvPr>
            <p:ph type="ftr" sz="quarter" idx="11"/>
          </p:nvPr>
        </p:nvSpPr>
        <p:spPr/>
        <p:txBody>
          <a:bodyPr/>
          <a:lstStyle/>
          <a:p>
            <a:endParaRPr lang="de-DE" dirty="0"/>
          </a:p>
        </p:txBody>
      </p:sp>
      <p:sp>
        <p:nvSpPr>
          <p:cNvPr id="7" name="Slide Number Placeholder 6"/>
          <p:cNvSpPr>
            <a:spLocks noGrp="1"/>
          </p:cNvSpPr>
          <p:nvPr>
            <p:ph type="sldNum" sz="quarter" idx="12"/>
          </p:nvPr>
        </p:nvSpPr>
        <p:spPr/>
        <p:txBody>
          <a:bodyPr/>
          <a:lstStyle/>
          <a:p>
            <a:fld id="{CA8D9AD5-F248-4919-864A-CFD76CC027D6}" type="slidenum">
              <a:rPr lang="de-DE" smtClean="0"/>
              <a:t>‹Nr.›</a:t>
            </a:fld>
            <a:endParaRPr lang="de-DE" dirty="0"/>
          </a:p>
        </p:txBody>
      </p:sp>
    </p:spTree>
    <p:extLst>
      <p:ext uri="{BB962C8B-B14F-4D97-AF65-F5344CB8AC3E}">
        <p14:creationId xmlns:p14="http://schemas.microsoft.com/office/powerpoint/2010/main" val="2346918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de-DE"/>
              <a:t>Mastertitelformat bearbeiten</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p:txBody>
          <a:bodyPr/>
          <a:lstStyle/>
          <a:p>
            <a:fld id="{9E583DDF-CA54-461A-A486-592D2374C532}" type="datetimeFigureOut">
              <a:rPr lang="de-DE" smtClean="0"/>
              <a:t>24.03.2024</a:t>
            </a:fld>
            <a:endParaRPr lang="de-DE" dirty="0"/>
          </a:p>
        </p:txBody>
      </p:sp>
      <p:sp>
        <p:nvSpPr>
          <p:cNvPr id="6" name="Footer Placeholder 5"/>
          <p:cNvSpPr>
            <a:spLocks noGrp="1"/>
          </p:cNvSpPr>
          <p:nvPr>
            <p:ph type="ftr" sz="quarter" idx="11"/>
          </p:nvPr>
        </p:nvSpPr>
        <p:spPr/>
        <p:txBody>
          <a:bodyPr/>
          <a:lstStyle/>
          <a:p>
            <a:endParaRPr lang="de-DE" dirty="0"/>
          </a:p>
        </p:txBody>
      </p:sp>
      <p:sp>
        <p:nvSpPr>
          <p:cNvPr id="7" name="Slide Number Placeholder 6"/>
          <p:cNvSpPr>
            <a:spLocks noGrp="1"/>
          </p:cNvSpPr>
          <p:nvPr>
            <p:ph type="sldNum" sz="quarter" idx="12"/>
          </p:nvPr>
        </p:nvSpPr>
        <p:spPr/>
        <p:txBody>
          <a:bodyPr/>
          <a:lstStyle/>
          <a:p>
            <a:fld id="{CA8D9AD5-F248-4919-864A-CFD76CC027D6}" type="slidenum">
              <a:rPr lang="de-DE" smtClean="0"/>
              <a:t>‹Nr.›</a:t>
            </a:fld>
            <a:endParaRPr lang="de-DE" dirty="0"/>
          </a:p>
        </p:txBody>
      </p:sp>
    </p:spTree>
    <p:extLst>
      <p:ext uri="{BB962C8B-B14F-4D97-AF65-F5344CB8AC3E}">
        <p14:creationId xmlns:p14="http://schemas.microsoft.com/office/powerpoint/2010/main" val="2217198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9E583DDF-CA54-461A-A486-592D2374C532}" type="datetimeFigureOut">
              <a:rPr lang="de-DE" smtClean="0"/>
              <a:pPr/>
              <a:t>24.03.2024</a:t>
            </a:fld>
            <a:endParaRPr lang="de-DE" dirty="0"/>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de-DE" dirty="0"/>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CA8D9AD5-F248-4919-864A-CFD76CC027D6}" type="slidenum">
              <a:rPr lang="de-DE" smtClean="0"/>
              <a:pPr/>
              <a:t>‹Nr.›</a:t>
            </a:fld>
            <a:endParaRPr lang="de-DE" dirty="0"/>
          </a:p>
        </p:txBody>
      </p:sp>
    </p:spTree>
    <p:extLst>
      <p:ext uri="{BB962C8B-B14F-4D97-AF65-F5344CB8AC3E}">
        <p14:creationId xmlns:p14="http://schemas.microsoft.com/office/powerpoint/2010/main" val="2416406275"/>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emf"/></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hyperlink" Target="https://pixabay.com/tr/nefis-g%C3%BClen-emoji-g%C4%B1da-y%C3%BCz-2485770/" TargetMode="External"/><Relationship Id="rId5" Type="http://schemas.openxmlformats.org/officeDocument/2006/relationships/image" Target="../media/image43.png"/><Relationship Id="rId4" Type="http://schemas.openxmlformats.org/officeDocument/2006/relationships/slide" Target="slide3.xml"/></Relationships>
</file>

<file path=ppt/slides/_rels/slide1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slide" Target="slide10.xml"/><Relationship Id="rId18" Type="http://schemas.openxmlformats.org/officeDocument/2006/relationships/image" Target="../media/image60.png"/><Relationship Id="rId26" Type="http://schemas.openxmlformats.org/officeDocument/2006/relationships/slide" Target="slide11.xml"/><Relationship Id="rId3" Type="http://schemas.openxmlformats.org/officeDocument/2006/relationships/slide" Target="slide5.xml"/><Relationship Id="rId21" Type="http://schemas.openxmlformats.org/officeDocument/2006/relationships/image" Target="../media/image70.png"/><Relationship Id="rId7" Type="http://schemas.openxmlformats.org/officeDocument/2006/relationships/slide" Target="slide2.xml"/><Relationship Id="rId12" Type="http://schemas.openxmlformats.org/officeDocument/2006/relationships/image" Target="../media/image5.png"/><Relationship Id="rId17" Type="http://schemas.openxmlformats.org/officeDocument/2006/relationships/slide" Target="slide12.xml"/><Relationship Id="rId25" Type="http://schemas.openxmlformats.org/officeDocument/2006/relationships/image" Target="../media/image9.png"/><Relationship Id="rId2" Type="http://schemas.openxmlformats.org/officeDocument/2006/relationships/image" Target="../media/image2.png"/><Relationship Id="rId20" Type="http://schemas.openxmlformats.org/officeDocument/2006/relationships/slide" Target="slide17.xml"/><Relationship Id="rId29" Type="http://schemas.openxmlformats.org/officeDocument/2006/relationships/slide" Target="slide9.xml"/><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40.png"/><Relationship Id="rId24" Type="http://schemas.openxmlformats.org/officeDocument/2006/relationships/image" Target="../media/image80.png"/><Relationship Id="rId5" Type="http://schemas.openxmlformats.org/officeDocument/2006/relationships/slide" Target="slide6.xml"/><Relationship Id="rId15" Type="http://schemas.openxmlformats.org/officeDocument/2006/relationships/image" Target="../media/image6.png"/><Relationship Id="rId23" Type="http://schemas.openxmlformats.org/officeDocument/2006/relationships/slide" Target="slide8.xml"/><Relationship Id="rId28" Type="http://schemas.openxmlformats.org/officeDocument/2006/relationships/image" Target="../media/image10.png"/><Relationship Id="rId10" Type="http://schemas.openxmlformats.org/officeDocument/2006/relationships/slide" Target="slide4.xml"/><Relationship Id="rId19"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4.png"/><Relationship Id="rId14" Type="http://schemas.openxmlformats.org/officeDocument/2006/relationships/image" Target="../media/image50.png"/><Relationship Id="rId22" Type="http://schemas.openxmlformats.org/officeDocument/2006/relationships/image" Target="../media/image8.png"/><Relationship Id="rId27" Type="http://schemas.openxmlformats.org/officeDocument/2006/relationships/image" Target="../media/image90.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slide" Target="slide3.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slide" Target="slide3.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 Target="slide3.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1533823" y="3775389"/>
            <a:ext cx="8915399" cy="1924635"/>
          </a:xfrm>
        </p:spPr>
        <p:txBody>
          <a:bodyPr>
            <a:normAutofit/>
          </a:bodyPr>
          <a:lstStyle/>
          <a:p>
            <a:pPr>
              <a:lnSpc>
                <a:spcPct val="90000"/>
              </a:lnSpc>
            </a:pPr>
            <a:r>
              <a:rPr lang="de-DE" sz="4200" b="1" dirty="0"/>
              <a:t>Jahreshauptversammlung</a:t>
            </a:r>
            <a:br>
              <a:rPr lang="de-DE" sz="4200" b="1" dirty="0"/>
            </a:br>
            <a:r>
              <a:rPr lang="de-DE" sz="4200" b="1" dirty="0"/>
              <a:t>Dienstag, 19. März 2024</a:t>
            </a:r>
            <a:br>
              <a:rPr lang="de-DE" sz="4200" dirty="0"/>
            </a:br>
            <a:endParaRPr lang="de-DE" sz="4200" dirty="0"/>
          </a:p>
        </p:txBody>
      </p:sp>
      <p:pic>
        <p:nvPicPr>
          <p:cNvPr id="19" name="Grafik 18">
            <a:extLst>
              <a:ext uri="{FF2B5EF4-FFF2-40B4-BE49-F238E27FC236}">
                <a16:creationId xmlns:a16="http://schemas.microsoft.com/office/drawing/2014/main" id="{F9BD11C0-556E-4D4B-97DA-EC4808FD08C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89212" y="1611986"/>
            <a:ext cx="8962708" cy="1844445"/>
          </a:xfrm>
          <a:prstGeom prst="rect">
            <a:avLst/>
          </a:prstGeom>
        </p:spPr>
      </p:pic>
    </p:spTree>
    <p:extLst>
      <p:ext uri="{BB962C8B-B14F-4D97-AF65-F5344CB8AC3E}">
        <p14:creationId xmlns:p14="http://schemas.microsoft.com/office/powerpoint/2010/main" val="27988093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299385E2-FFC8-48C9-A0CF-9A846F817208}"/>
              </a:ext>
            </a:extLst>
          </p:cNvPr>
          <p:cNvSpPr>
            <a:spLocks noGrp="1"/>
          </p:cNvSpPr>
          <p:nvPr>
            <p:ph type="title"/>
          </p:nvPr>
        </p:nvSpPr>
        <p:spPr>
          <a:xfrm>
            <a:off x="3252617" y="808790"/>
            <a:ext cx="5257197" cy="760553"/>
          </a:xfrm>
        </p:spPr>
        <p:txBody>
          <a:bodyPr/>
          <a:lstStyle/>
          <a:p>
            <a:r>
              <a:rPr lang="de-DE" sz="3600" b="1" dirty="0">
                <a:solidFill>
                  <a:srgbClr val="000000"/>
                </a:solidFill>
              </a:rPr>
              <a:t>Saftmobil am </a:t>
            </a:r>
            <a:r>
              <a:rPr lang="de-DE" sz="3600" b="1" dirty="0">
                <a:solidFill>
                  <a:schemeClr val="tx1"/>
                </a:solidFill>
              </a:rPr>
              <a:t>16.09.2023</a:t>
            </a:r>
            <a:endParaRPr lang="de-DE" dirty="0">
              <a:solidFill>
                <a:schemeClr val="tx1"/>
              </a:solidFill>
            </a:endParaRPr>
          </a:p>
        </p:txBody>
      </p:sp>
      <p:pic>
        <p:nvPicPr>
          <p:cNvPr id="4" name="Grafik 3">
            <a:extLst>
              <a:ext uri="{FF2B5EF4-FFF2-40B4-BE49-F238E27FC236}">
                <a16:creationId xmlns:a16="http://schemas.microsoft.com/office/drawing/2014/main" id="{CBA39544-E4C1-4AFC-ADBF-51853E072E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06496" y="5282676"/>
            <a:ext cx="6877621" cy="1415353"/>
          </a:xfrm>
          <a:prstGeom prst="rect">
            <a:avLst/>
          </a:prstGeom>
        </p:spPr>
      </p:pic>
      <p:pic>
        <p:nvPicPr>
          <p:cNvPr id="14" name="Grafik 13">
            <a:extLst>
              <a:ext uri="{FF2B5EF4-FFF2-40B4-BE49-F238E27FC236}">
                <a16:creationId xmlns:a16="http://schemas.microsoft.com/office/drawing/2014/main" id="{EF6D399E-1795-1F21-02C6-5B79BE05AC01}"/>
              </a:ext>
            </a:extLst>
          </p:cNvPr>
          <p:cNvPicPr>
            <a:picLocks noChangeAspect="1"/>
          </p:cNvPicPr>
          <p:nvPr/>
        </p:nvPicPr>
        <p:blipFill>
          <a:blip r:embed="rId3"/>
          <a:stretch>
            <a:fillRect/>
          </a:stretch>
        </p:blipFill>
        <p:spPr>
          <a:xfrm>
            <a:off x="1123156" y="1609185"/>
            <a:ext cx="5054533" cy="3706255"/>
          </a:xfrm>
          <a:prstGeom prst="rect">
            <a:avLst/>
          </a:prstGeom>
        </p:spPr>
      </p:pic>
      <p:pic>
        <p:nvPicPr>
          <p:cNvPr id="16" name="Grafik 15">
            <a:extLst>
              <a:ext uri="{FF2B5EF4-FFF2-40B4-BE49-F238E27FC236}">
                <a16:creationId xmlns:a16="http://schemas.microsoft.com/office/drawing/2014/main" id="{BC509446-7352-B4D6-8567-391D5B5747E0}"/>
              </a:ext>
            </a:extLst>
          </p:cNvPr>
          <p:cNvPicPr>
            <a:picLocks noChangeAspect="1"/>
          </p:cNvPicPr>
          <p:nvPr/>
        </p:nvPicPr>
        <p:blipFill>
          <a:blip r:embed="rId4"/>
          <a:stretch>
            <a:fillRect/>
          </a:stretch>
        </p:blipFill>
        <p:spPr>
          <a:xfrm rot="274616">
            <a:off x="6645306" y="1842731"/>
            <a:ext cx="4549120" cy="3472709"/>
          </a:xfrm>
          <a:prstGeom prst="rect">
            <a:avLst/>
          </a:prstGeom>
        </p:spPr>
      </p:pic>
    </p:spTree>
    <p:extLst>
      <p:ext uri="{BB962C8B-B14F-4D97-AF65-F5344CB8AC3E}">
        <p14:creationId xmlns:p14="http://schemas.microsoft.com/office/powerpoint/2010/main" val="3231521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11" name="Grafik 10" descr="Ein Bild, das Grab, draußen, Friedhof, Pflanze enthält.&#10;&#10;Automatisch generierte Beschreibung">
            <a:extLst>
              <a:ext uri="{FF2B5EF4-FFF2-40B4-BE49-F238E27FC236}">
                <a16:creationId xmlns:a16="http://schemas.microsoft.com/office/drawing/2014/main" id="{2A1786B2-9934-0811-9006-F884F43341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286707" y="1859124"/>
            <a:ext cx="4497356" cy="3373018"/>
          </a:xfrm>
          <a:prstGeom prst="rect">
            <a:avLst/>
          </a:prstGeom>
        </p:spPr>
      </p:pic>
      <p:sp>
        <p:nvSpPr>
          <p:cNvPr id="6" name="Titel 5">
            <a:extLst>
              <a:ext uri="{FF2B5EF4-FFF2-40B4-BE49-F238E27FC236}">
                <a16:creationId xmlns:a16="http://schemas.microsoft.com/office/drawing/2014/main" id="{299385E2-FFC8-48C9-A0CF-9A846F817208}"/>
              </a:ext>
            </a:extLst>
          </p:cNvPr>
          <p:cNvSpPr>
            <a:spLocks noGrp="1"/>
          </p:cNvSpPr>
          <p:nvPr>
            <p:ph type="title"/>
          </p:nvPr>
        </p:nvSpPr>
        <p:spPr>
          <a:xfrm>
            <a:off x="1003089" y="619011"/>
            <a:ext cx="8911687" cy="760553"/>
          </a:xfrm>
        </p:spPr>
        <p:txBody>
          <a:bodyPr/>
          <a:lstStyle/>
          <a:p>
            <a:r>
              <a:rPr lang="de-DE" sz="3600" b="1" dirty="0">
                <a:solidFill>
                  <a:srgbClr val="000000"/>
                </a:solidFill>
              </a:rPr>
              <a:t>Jahrestag Deportation am 22.10.2023</a:t>
            </a:r>
            <a:endParaRPr lang="de-DE" dirty="0"/>
          </a:p>
        </p:txBody>
      </p:sp>
      <p:pic>
        <p:nvPicPr>
          <p:cNvPr id="4" name="Grafik 3">
            <a:extLst>
              <a:ext uri="{FF2B5EF4-FFF2-40B4-BE49-F238E27FC236}">
                <a16:creationId xmlns:a16="http://schemas.microsoft.com/office/drawing/2014/main" id="{CBA39544-E4C1-4AFC-ADBF-51853E072E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6496" y="5282676"/>
            <a:ext cx="6877621" cy="1415353"/>
          </a:xfrm>
          <a:prstGeom prst="rect">
            <a:avLst/>
          </a:prstGeom>
        </p:spPr>
      </p:pic>
      <p:pic>
        <p:nvPicPr>
          <p:cNvPr id="9" name="Grafik 8" descr="Ein Bild, das Text, Friedhof, Grab, Denkmal enthält.&#10;&#10;Automatisch generierte Beschreibung">
            <a:extLst>
              <a:ext uri="{FF2B5EF4-FFF2-40B4-BE49-F238E27FC236}">
                <a16:creationId xmlns:a16="http://schemas.microsoft.com/office/drawing/2014/main" id="{B1A40B5E-06DF-4CD5-B11D-5A20645651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9557" y="1379564"/>
            <a:ext cx="2226312" cy="4907902"/>
          </a:xfrm>
          <a:prstGeom prst="rect">
            <a:avLst/>
          </a:prstGeom>
        </p:spPr>
      </p:pic>
      <p:pic>
        <p:nvPicPr>
          <p:cNvPr id="13" name="Grafik 12" descr="Ein Bild, das draußen, Pflanze, Kleidung, Schuhwerk enthält.&#10;&#10;Automatisch generierte Beschreibung">
            <a:extLst>
              <a:ext uri="{FF2B5EF4-FFF2-40B4-BE49-F238E27FC236}">
                <a16:creationId xmlns:a16="http://schemas.microsoft.com/office/drawing/2014/main" id="{78198766-E487-ACE7-D218-3F566D29E6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6955584" y="1859125"/>
            <a:ext cx="4497355" cy="3373016"/>
          </a:xfrm>
          <a:prstGeom prst="rect">
            <a:avLst/>
          </a:prstGeom>
        </p:spPr>
      </p:pic>
    </p:spTree>
    <p:extLst>
      <p:ext uri="{BB962C8B-B14F-4D97-AF65-F5344CB8AC3E}">
        <p14:creationId xmlns:p14="http://schemas.microsoft.com/office/powerpoint/2010/main" val="2681922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CBA39544-E4C1-4AFC-ADBF-51853E072E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06496" y="5282676"/>
            <a:ext cx="6877621" cy="1415353"/>
          </a:xfrm>
          <a:prstGeom prst="rect">
            <a:avLst/>
          </a:prstGeom>
        </p:spPr>
      </p:pic>
      <p:sp>
        <p:nvSpPr>
          <p:cNvPr id="11" name="Titel 5">
            <a:extLst>
              <a:ext uri="{FF2B5EF4-FFF2-40B4-BE49-F238E27FC236}">
                <a16:creationId xmlns:a16="http://schemas.microsoft.com/office/drawing/2014/main" id="{23176B83-4980-F5D4-2C25-AB0B26817B77}"/>
              </a:ext>
            </a:extLst>
          </p:cNvPr>
          <p:cNvSpPr>
            <a:spLocks noGrp="1"/>
          </p:cNvSpPr>
          <p:nvPr>
            <p:ph type="title"/>
          </p:nvPr>
        </p:nvSpPr>
        <p:spPr>
          <a:xfrm>
            <a:off x="897840" y="726447"/>
            <a:ext cx="8911687" cy="760553"/>
          </a:xfrm>
        </p:spPr>
        <p:txBody>
          <a:bodyPr>
            <a:normAutofit/>
          </a:bodyPr>
          <a:lstStyle/>
          <a:p>
            <a:r>
              <a:rPr lang="de-DE" sz="3200" b="1" dirty="0">
                <a:solidFill>
                  <a:srgbClr val="000000"/>
                </a:solidFill>
              </a:rPr>
              <a:t>Adventsfenster am 01.12.2023</a:t>
            </a:r>
            <a:endParaRPr lang="de-DE" sz="3200" dirty="0"/>
          </a:p>
        </p:txBody>
      </p:sp>
      <p:pic>
        <p:nvPicPr>
          <p:cNvPr id="3" name="Grafik 2" descr="Ein Bild, das Kleidung, Konzert, Musikinstrument, Trommel enthält.&#10;&#10;Automatisch generierte Beschreibung">
            <a:extLst>
              <a:ext uri="{FF2B5EF4-FFF2-40B4-BE49-F238E27FC236}">
                <a16:creationId xmlns:a16="http://schemas.microsoft.com/office/drawing/2014/main" id="{F41EA407-DCB4-DA08-E1E8-D634092010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70786">
            <a:off x="1008243" y="1635995"/>
            <a:ext cx="4588180" cy="3467100"/>
          </a:xfrm>
          <a:prstGeom prst="rect">
            <a:avLst/>
          </a:prstGeom>
        </p:spPr>
      </p:pic>
      <p:pic>
        <p:nvPicPr>
          <p:cNvPr id="6" name="Grafik 5" descr="Ein Bild, das Text, Zeitung, Veröffentlichung, Zeitungspapier enthält.&#10;&#10;Automatisch generierte Beschreibung">
            <a:extLst>
              <a:ext uri="{FF2B5EF4-FFF2-40B4-BE49-F238E27FC236}">
                <a16:creationId xmlns:a16="http://schemas.microsoft.com/office/drawing/2014/main" id="{4CE91C98-F8B8-7635-6422-5E35BB72B1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95737">
            <a:off x="5970682" y="1800224"/>
            <a:ext cx="5548045" cy="3542427"/>
          </a:xfrm>
          <a:prstGeom prst="rect">
            <a:avLst/>
          </a:prstGeom>
        </p:spPr>
      </p:pic>
    </p:spTree>
    <p:extLst>
      <p:ext uri="{BB962C8B-B14F-4D97-AF65-F5344CB8AC3E}">
        <p14:creationId xmlns:p14="http://schemas.microsoft.com/office/powerpoint/2010/main" val="2134611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CBA39544-E4C1-4AFC-ADBF-51853E072E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06496" y="5282676"/>
            <a:ext cx="6877621" cy="1415353"/>
          </a:xfrm>
          <a:prstGeom prst="rect">
            <a:avLst/>
          </a:prstGeom>
        </p:spPr>
      </p:pic>
      <p:sp>
        <p:nvSpPr>
          <p:cNvPr id="11" name="Titel 5">
            <a:extLst>
              <a:ext uri="{FF2B5EF4-FFF2-40B4-BE49-F238E27FC236}">
                <a16:creationId xmlns:a16="http://schemas.microsoft.com/office/drawing/2014/main" id="{23176B83-4980-F5D4-2C25-AB0B26817B77}"/>
              </a:ext>
            </a:extLst>
          </p:cNvPr>
          <p:cNvSpPr>
            <a:spLocks noGrp="1"/>
          </p:cNvSpPr>
          <p:nvPr>
            <p:ph type="title"/>
          </p:nvPr>
        </p:nvSpPr>
        <p:spPr>
          <a:xfrm>
            <a:off x="897840" y="726447"/>
            <a:ext cx="8911687" cy="760553"/>
          </a:xfrm>
        </p:spPr>
        <p:txBody>
          <a:bodyPr/>
          <a:lstStyle/>
          <a:p>
            <a:r>
              <a:rPr lang="de-DE" sz="3600" b="1" dirty="0">
                <a:solidFill>
                  <a:srgbClr val="000000"/>
                </a:solidFill>
              </a:rPr>
              <a:t>Adventsfenster am 08.12.2023</a:t>
            </a:r>
            <a:endParaRPr lang="de-DE" dirty="0"/>
          </a:p>
        </p:txBody>
      </p:sp>
      <p:pic>
        <p:nvPicPr>
          <p:cNvPr id="8" name="Grafik 7" descr="Ein Bild, das Im Haus, Kleidung, Mobiliar, Screenshot enthält.&#10;&#10;Automatisch generierte Beschreibung">
            <a:extLst>
              <a:ext uri="{FF2B5EF4-FFF2-40B4-BE49-F238E27FC236}">
                <a16:creationId xmlns:a16="http://schemas.microsoft.com/office/drawing/2014/main" id="{66D1EE98-2BE5-437F-00C0-315318E804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88922" y="1988965"/>
            <a:ext cx="4220059" cy="3165045"/>
          </a:xfrm>
          <a:prstGeom prst="rect">
            <a:avLst/>
          </a:prstGeom>
        </p:spPr>
      </p:pic>
      <p:pic>
        <p:nvPicPr>
          <p:cNvPr id="10" name="Grafik 9" descr="Ein Bild, das Kleidung, Person, Im Haus, Tradition enthält.&#10;&#10;Automatisch generierte Beschreibung">
            <a:extLst>
              <a:ext uri="{FF2B5EF4-FFF2-40B4-BE49-F238E27FC236}">
                <a16:creationId xmlns:a16="http://schemas.microsoft.com/office/drawing/2014/main" id="{2543A9C8-FE2D-B324-AF27-65926EC59A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52968" y="1327029"/>
            <a:ext cx="6373557" cy="5169021"/>
          </a:xfrm>
          <a:prstGeom prst="rect">
            <a:avLst/>
          </a:prstGeom>
        </p:spPr>
      </p:pic>
    </p:spTree>
    <p:extLst>
      <p:ext uri="{BB962C8B-B14F-4D97-AF65-F5344CB8AC3E}">
        <p14:creationId xmlns:p14="http://schemas.microsoft.com/office/powerpoint/2010/main" val="922295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7" name="Grafik 6" descr="Ein Bild, das Weihnachten, Weihnachtsbaum, Kleidung, Person enthält.&#10;&#10;Automatisch generierte Beschreibung">
            <a:extLst>
              <a:ext uri="{FF2B5EF4-FFF2-40B4-BE49-F238E27FC236}">
                <a16:creationId xmlns:a16="http://schemas.microsoft.com/office/drawing/2014/main" id="{E702181D-90BD-F4C5-E867-C61764F2515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1075" y="1362075"/>
            <a:ext cx="5892800" cy="4419600"/>
          </a:xfrm>
          <a:prstGeom prst="rect">
            <a:avLst/>
          </a:prstGeom>
        </p:spPr>
      </p:pic>
      <p:sp>
        <p:nvSpPr>
          <p:cNvPr id="11" name="Titel 5">
            <a:extLst>
              <a:ext uri="{FF2B5EF4-FFF2-40B4-BE49-F238E27FC236}">
                <a16:creationId xmlns:a16="http://schemas.microsoft.com/office/drawing/2014/main" id="{23176B83-4980-F5D4-2C25-AB0B26817B77}"/>
              </a:ext>
            </a:extLst>
          </p:cNvPr>
          <p:cNvSpPr>
            <a:spLocks noGrp="1"/>
          </p:cNvSpPr>
          <p:nvPr>
            <p:ph type="title"/>
          </p:nvPr>
        </p:nvSpPr>
        <p:spPr>
          <a:xfrm>
            <a:off x="897840" y="726447"/>
            <a:ext cx="8911687" cy="760553"/>
          </a:xfrm>
        </p:spPr>
        <p:txBody>
          <a:bodyPr/>
          <a:lstStyle/>
          <a:p>
            <a:r>
              <a:rPr lang="de-DE" sz="3600" b="1" dirty="0">
                <a:solidFill>
                  <a:srgbClr val="000000"/>
                </a:solidFill>
              </a:rPr>
              <a:t>Adventsfenster am 15.12.2023</a:t>
            </a:r>
            <a:endParaRPr lang="de-DE" dirty="0"/>
          </a:p>
        </p:txBody>
      </p:sp>
      <p:pic>
        <p:nvPicPr>
          <p:cNvPr id="3" name="Grafik 2" descr="Ein Bild, das Gebäude, Wand, Fenster, Haltevorrichtung enthält.&#10;&#10;Automatisch generierte Beschreibung">
            <a:extLst>
              <a:ext uri="{FF2B5EF4-FFF2-40B4-BE49-F238E27FC236}">
                <a16:creationId xmlns:a16="http://schemas.microsoft.com/office/drawing/2014/main" id="{DE9AE1E9-E451-F9BF-23AE-FADA0ACF6A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0981" y="561975"/>
            <a:ext cx="3809574" cy="5079432"/>
          </a:xfrm>
          <a:prstGeom prst="rect">
            <a:avLst/>
          </a:prstGeom>
        </p:spPr>
      </p:pic>
    </p:spTree>
    <p:extLst>
      <p:ext uri="{BB962C8B-B14F-4D97-AF65-F5344CB8AC3E}">
        <p14:creationId xmlns:p14="http://schemas.microsoft.com/office/powerpoint/2010/main" val="3250546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CBA39544-E4C1-4AFC-ADBF-51853E072E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06496" y="5282676"/>
            <a:ext cx="6877621" cy="1415353"/>
          </a:xfrm>
          <a:prstGeom prst="rect">
            <a:avLst/>
          </a:prstGeom>
        </p:spPr>
      </p:pic>
      <p:sp>
        <p:nvSpPr>
          <p:cNvPr id="11" name="Titel 5">
            <a:extLst>
              <a:ext uri="{FF2B5EF4-FFF2-40B4-BE49-F238E27FC236}">
                <a16:creationId xmlns:a16="http://schemas.microsoft.com/office/drawing/2014/main" id="{23176B83-4980-F5D4-2C25-AB0B26817B77}"/>
              </a:ext>
            </a:extLst>
          </p:cNvPr>
          <p:cNvSpPr>
            <a:spLocks noGrp="1"/>
          </p:cNvSpPr>
          <p:nvPr>
            <p:ph type="title"/>
          </p:nvPr>
        </p:nvSpPr>
        <p:spPr>
          <a:xfrm>
            <a:off x="897840" y="726447"/>
            <a:ext cx="8911687" cy="760553"/>
          </a:xfrm>
        </p:spPr>
        <p:txBody>
          <a:bodyPr/>
          <a:lstStyle/>
          <a:p>
            <a:r>
              <a:rPr lang="de-DE" sz="3600" b="1" dirty="0">
                <a:solidFill>
                  <a:srgbClr val="000000"/>
                </a:solidFill>
              </a:rPr>
              <a:t>Adventsfenster am 22.12.2022</a:t>
            </a:r>
            <a:endParaRPr lang="de-DE" sz="3600" dirty="0"/>
          </a:p>
        </p:txBody>
      </p:sp>
      <p:pic>
        <p:nvPicPr>
          <p:cNvPr id="3" name="Grafik 2" descr="Ein Bild, das Weihnachten, Weihnachtsbaum, draußen, Im Haus enthält.&#10;&#10;Automatisch generierte Beschreibung">
            <a:extLst>
              <a:ext uri="{FF2B5EF4-FFF2-40B4-BE49-F238E27FC236}">
                <a16:creationId xmlns:a16="http://schemas.microsoft.com/office/drawing/2014/main" id="{C786DD8F-BDF1-D83F-529E-B85E46FB64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1038225" y="1352550"/>
            <a:ext cx="5057775" cy="3793331"/>
          </a:xfrm>
          <a:prstGeom prst="rect">
            <a:avLst/>
          </a:prstGeom>
        </p:spPr>
      </p:pic>
      <p:pic>
        <p:nvPicPr>
          <p:cNvPr id="7" name="Grafik 6" descr="Ein Bild, das Weihnachten, Weihnachtsbaum, Weihnachtsdekoration, Weihnachtslichter enthält.&#10;&#10;Automatisch generierte Beschreibung">
            <a:extLst>
              <a:ext uri="{FF2B5EF4-FFF2-40B4-BE49-F238E27FC236}">
                <a16:creationId xmlns:a16="http://schemas.microsoft.com/office/drawing/2014/main" id="{9669724F-B14A-A90B-F9AD-50AEBB8760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6236384" y="1352550"/>
            <a:ext cx="5057776" cy="3793332"/>
          </a:xfrm>
          <a:prstGeom prst="rect">
            <a:avLst/>
          </a:prstGeom>
        </p:spPr>
      </p:pic>
    </p:spTree>
    <p:extLst>
      <p:ext uri="{BB962C8B-B14F-4D97-AF65-F5344CB8AC3E}">
        <p14:creationId xmlns:p14="http://schemas.microsoft.com/office/powerpoint/2010/main" val="3028100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10" name="Grafik 9" descr="Ein Bild, das Weihnachten, Gebäude, Weihnachtsbaum, draußen enthält.&#10;&#10;Automatisch generierte Beschreibung">
            <a:hlinkClick r:id="rId2" action="ppaction://hlinksldjump"/>
            <a:extLst>
              <a:ext uri="{FF2B5EF4-FFF2-40B4-BE49-F238E27FC236}">
                <a16:creationId xmlns:a16="http://schemas.microsoft.com/office/drawing/2014/main" id="{A6BEAD9A-7D22-3382-0AC4-D20AD6E840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36483" y="686872"/>
            <a:ext cx="7312341" cy="5484256"/>
          </a:xfrm>
          <a:prstGeom prst="rect">
            <a:avLst/>
          </a:prstGeom>
        </p:spPr>
      </p:pic>
    </p:spTree>
    <p:extLst>
      <p:ext uri="{BB962C8B-B14F-4D97-AF65-F5344CB8AC3E}">
        <p14:creationId xmlns:p14="http://schemas.microsoft.com/office/powerpoint/2010/main" val="1457701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CBA39544-E4C1-4AFC-ADBF-51853E072E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06496" y="5282676"/>
            <a:ext cx="6877621" cy="1415353"/>
          </a:xfrm>
          <a:prstGeom prst="rect">
            <a:avLst/>
          </a:prstGeom>
        </p:spPr>
      </p:pic>
      <p:sp>
        <p:nvSpPr>
          <p:cNvPr id="11" name="Titel 5">
            <a:extLst>
              <a:ext uri="{FF2B5EF4-FFF2-40B4-BE49-F238E27FC236}">
                <a16:creationId xmlns:a16="http://schemas.microsoft.com/office/drawing/2014/main" id="{23176B83-4980-F5D4-2C25-AB0B26817B77}"/>
              </a:ext>
            </a:extLst>
          </p:cNvPr>
          <p:cNvSpPr>
            <a:spLocks noGrp="1"/>
          </p:cNvSpPr>
          <p:nvPr>
            <p:ph type="title"/>
          </p:nvPr>
        </p:nvSpPr>
        <p:spPr>
          <a:xfrm>
            <a:off x="950228" y="668610"/>
            <a:ext cx="4940985" cy="760553"/>
          </a:xfrm>
        </p:spPr>
        <p:txBody>
          <a:bodyPr/>
          <a:lstStyle/>
          <a:p>
            <a:r>
              <a:rPr lang="de-DE" sz="3600" b="1" dirty="0">
                <a:solidFill>
                  <a:srgbClr val="000000"/>
                </a:solidFill>
              </a:rPr>
              <a:t>Offener Suppentopf</a:t>
            </a:r>
            <a:endParaRPr lang="de-DE" dirty="0"/>
          </a:p>
        </p:txBody>
      </p:sp>
      <p:graphicFrame>
        <p:nvGraphicFramePr>
          <p:cNvPr id="5" name="Objekt 4">
            <a:extLst>
              <a:ext uri="{FF2B5EF4-FFF2-40B4-BE49-F238E27FC236}">
                <a16:creationId xmlns:a16="http://schemas.microsoft.com/office/drawing/2014/main" id="{3AFDF2CC-49BD-68EC-0266-CE8FEBA842FB}"/>
              </a:ext>
            </a:extLst>
          </p:cNvPr>
          <p:cNvGraphicFramePr>
            <a:graphicFrameLocks noChangeAspect="1"/>
          </p:cNvGraphicFramePr>
          <p:nvPr>
            <p:extLst>
              <p:ext uri="{D42A27DB-BD31-4B8C-83A1-F6EECF244321}">
                <p14:modId xmlns:p14="http://schemas.microsoft.com/office/powerpoint/2010/main" val="274482851"/>
              </p:ext>
            </p:extLst>
          </p:nvPr>
        </p:nvGraphicFramePr>
        <p:xfrm>
          <a:off x="950228" y="1306212"/>
          <a:ext cx="3000391" cy="4245576"/>
        </p:xfrm>
        <a:graphic>
          <a:graphicData uri="http://schemas.openxmlformats.org/presentationml/2006/ole">
            <mc:AlternateContent xmlns:mc="http://schemas.openxmlformats.org/markup-compatibility/2006">
              <mc:Choice xmlns:v="urn:schemas-microsoft-com:vml" Requires="v">
                <p:oleObj name="Acrobat Document" r:id="rId3" imgW="5667198" imgH="8020037" progId="Acrobat.Document.DC">
                  <p:embed/>
                </p:oleObj>
              </mc:Choice>
              <mc:Fallback>
                <p:oleObj name="Acrobat Document" r:id="rId3" imgW="5667198" imgH="8020037" progId="Acrobat.Document.DC">
                  <p:embed/>
                  <p:pic>
                    <p:nvPicPr>
                      <p:cNvPr id="0" name=""/>
                      <p:cNvPicPr/>
                      <p:nvPr/>
                    </p:nvPicPr>
                    <p:blipFill>
                      <a:blip r:embed="rId4"/>
                      <a:stretch>
                        <a:fillRect/>
                      </a:stretch>
                    </p:blipFill>
                    <p:spPr>
                      <a:xfrm>
                        <a:off x="950228" y="1306212"/>
                        <a:ext cx="3000391" cy="4245576"/>
                      </a:xfrm>
                      <a:prstGeom prst="rect">
                        <a:avLst/>
                      </a:prstGeom>
                    </p:spPr>
                  </p:pic>
                </p:oleObj>
              </mc:Fallback>
            </mc:AlternateContent>
          </a:graphicData>
        </a:graphic>
      </p:graphicFrame>
      <p:pic>
        <p:nvPicPr>
          <p:cNvPr id="10" name="Grafik 9" descr="Ein Bild, das Kleidung, Im Haus, Person, Fenster enthält.&#10;&#10;Automatisch generierte Beschreibung">
            <a:extLst>
              <a:ext uri="{FF2B5EF4-FFF2-40B4-BE49-F238E27FC236}">
                <a16:creationId xmlns:a16="http://schemas.microsoft.com/office/drawing/2014/main" id="{51D33C2D-3F82-E847-5BC2-069843DE5A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50618" y="1429163"/>
            <a:ext cx="5118100" cy="3838575"/>
          </a:xfrm>
          <a:prstGeom prst="rect">
            <a:avLst/>
          </a:prstGeom>
        </p:spPr>
      </p:pic>
      <p:pic>
        <p:nvPicPr>
          <p:cNvPr id="7" name="Grafik 6">
            <a:extLst>
              <a:ext uri="{FF2B5EF4-FFF2-40B4-BE49-F238E27FC236}">
                <a16:creationId xmlns:a16="http://schemas.microsoft.com/office/drawing/2014/main" id="{D4763E63-A515-F5E3-F30B-C7F3B7B4A2A2}"/>
              </a:ext>
            </a:extLst>
          </p:cNvPr>
          <p:cNvPicPr>
            <a:picLocks noChangeAspect="1"/>
          </p:cNvPicPr>
          <p:nvPr/>
        </p:nvPicPr>
        <p:blipFill>
          <a:blip r:embed="rId6"/>
          <a:stretch>
            <a:fillRect/>
          </a:stretch>
        </p:blipFill>
        <p:spPr>
          <a:xfrm>
            <a:off x="8993217" y="1097194"/>
            <a:ext cx="3000391" cy="4170544"/>
          </a:xfrm>
          <a:prstGeom prst="rect">
            <a:avLst/>
          </a:prstGeom>
        </p:spPr>
      </p:pic>
      <p:sp>
        <p:nvSpPr>
          <p:cNvPr id="9" name="Rechteck 8">
            <a:extLst>
              <a:ext uri="{FF2B5EF4-FFF2-40B4-BE49-F238E27FC236}">
                <a16:creationId xmlns:a16="http://schemas.microsoft.com/office/drawing/2014/main" id="{27C2E292-0585-FDFC-390B-2BA6F5B42B60}"/>
              </a:ext>
            </a:extLst>
          </p:cNvPr>
          <p:cNvSpPr/>
          <p:nvPr/>
        </p:nvSpPr>
        <p:spPr>
          <a:xfrm>
            <a:off x="9135611" y="3764517"/>
            <a:ext cx="2726422" cy="314672"/>
          </a:xfrm>
          <a:prstGeom prst="rect">
            <a:avLst/>
          </a:prstGeom>
          <a:noFill/>
          <a:ln w="38100">
            <a:solidFill>
              <a:srgbClr val="FF0000"/>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21999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CBA39544-E4C1-4AFC-ADBF-51853E072E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06496" y="5282676"/>
            <a:ext cx="6877621" cy="1415353"/>
          </a:xfrm>
          <a:prstGeom prst="rect">
            <a:avLst/>
          </a:prstGeom>
        </p:spPr>
      </p:pic>
      <p:sp>
        <p:nvSpPr>
          <p:cNvPr id="11" name="Titel 5">
            <a:extLst>
              <a:ext uri="{FF2B5EF4-FFF2-40B4-BE49-F238E27FC236}">
                <a16:creationId xmlns:a16="http://schemas.microsoft.com/office/drawing/2014/main" id="{23176B83-4980-F5D4-2C25-AB0B26817B77}"/>
              </a:ext>
            </a:extLst>
          </p:cNvPr>
          <p:cNvSpPr>
            <a:spLocks noGrp="1"/>
          </p:cNvSpPr>
          <p:nvPr>
            <p:ph type="title"/>
          </p:nvPr>
        </p:nvSpPr>
        <p:spPr>
          <a:xfrm>
            <a:off x="950228" y="668610"/>
            <a:ext cx="4940985" cy="760553"/>
          </a:xfrm>
        </p:spPr>
        <p:txBody>
          <a:bodyPr/>
          <a:lstStyle/>
          <a:p>
            <a:r>
              <a:rPr lang="de-DE" sz="3600" b="1" dirty="0">
                <a:solidFill>
                  <a:srgbClr val="000000"/>
                </a:solidFill>
              </a:rPr>
              <a:t>…. </a:t>
            </a:r>
            <a:r>
              <a:rPr lang="de-DE" sz="3600" b="1" dirty="0" err="1">
                <a:solidFill>
                  <a:srgbClr val="000000"/>
                </a:solidFill>
              </a:rPr>
              <a:t>hmm</a:t>
            </a:r>
            <a:r>
              <a:rPr lang="de-DE" sz="3600" b="1" dirty="0">
                <a:solidFill>
                  <a:srgbClr val="000000"/>
                </a:solidFill>
              </a:rPr>
              <a:t> lecker…</a:t>
            </a:r>
            <a:endParaRPr lang="de-DE" dirty="0"/>
          </a:p>
        </p:txBody>
      </p:sp>
      <p:pic>
        <p:nvPicPr>
          <p:cNvPr id="3" name="Grafik 2" descr="Ein Bild, das Essen, Teller, Suppe, Küchenutensil enthält.&#10;&#10;Automatisch generierte Beschreibung">
            <a:extLst>
              <a:ext uri="{FF2B5EF4-FFF2-40B4-BE49-F238E27FC236}">
                <a16:creationId xmlns:a16="http://schemas.microsoft.com/office/drawing/2014/main" id="{F714069B-8857-6E4F-B14B-C72E3D64A4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0228" y="1297978"/>
            <a:ext cx="5312930" cy="3984698"/>
          </a:xfrm>
          <a:prstGeom prst="rect">
            <a:avLst/>
          </a:prstGeom>
        </p:spPr>
      </p:pic>
      <p:pic>
        <p:nvPicPr>
          <p:cNvPr id="13" name="Grafik 12" descr="Ein Bild, das Clipart, Smiley, gelb, Cartoon enthält.&#10;&#10;Automatisch generierte Beschreibung">
            <a:hlinkClick r:id="rId4" action="ppaction://hlinksldjump"/>
            <a:extLst>
              <a:ext uri="{FF2B5EF4-FFF2-40B4-BE49-F238E27FC236}">
                <a16:creationId xmlns:a16="http://schemas.microsoft.com/office/drawing/2014/main" id="{51C8F24E-3E5E-AA73-35B4-59DE1BF72A1D}"/>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7686675" y="790574"/>
            <a:ext cx="1933575" cy="1933575"/>
          </a:xfrm>
          <a:prstGeom prst="rect">
            <a:avLst/>
          </a:prstGeom>
        </p:spPr>
      </p:pic>
    </p:spTree>
    <p:extLst>
      <p:ext uri="{BB962C8B-B14F-4D97-AF65-F5344CB8AC3E}">
        <p14:creationId xmlns:p14="http://schemas.microsoft.com/office/powerpoint/2010/main" val="615113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7" name="Grafik 6" descr="Ein Bild, das Text, Zeitung, Kleidung, Jeans enthält.&#10;&#10;Automatisch generierte Beschreibung">
            <a:hlinkClick r:id="rId2" action="ppaction://hlinksldjump"/>
            <a:extLst>
              <a:ext uri="{FF2B5EF4-FFF2-40B4-BE49-F238E27FC236}">
                <a16:creationId xmlns:a16="http://schemas.microsoft.com/office/drawing/2014/main" id="{EFF58E53-8FD9-696D-BD6D-1B60B21745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5064" y="380830"/>
            <a:ext cx="7977186" cy="6134293"/>
          </a:xfrm>
          <a:prstGeom prst="rect">
            <a:avLst/>
          </a:prstGeom>
        </p:spPr>
      </p:pic>
    </p:spTree>
    <p:extLst>
      <p:ext uri="{BB962C8B-B14F-4D97-AF65-F5344CB8AC3E}">
        <p14:creationId xmlns:p14="http://schemas.microsoft.com/office/powerpoint/2010/main" val="623566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3" name="Titel 12"/>
          <p:cNvSpPr>
            <a:spLocks noGrp="1"/>
          </p:cNvSpPr>
          <p:nvPr>
            <p:ph type="title"/>
          </p:nvPr>
        </p:nvSpPr>
        <p:spPr>
          <a:xfrm>
            <a:off x="1233547" y="818507"/>
            <a:ext cx="6693061" cy="1356360"/>
          </a:xfrm>
        </p:spPr>
        <p:txBody>
          <a:bodyPr>
            <a:normAutofit/>
          </a:bodyPr>
          <a:lstStyle/>
          <a:p>
            <a:r>
              <a:rPr lang="de-DE" dirty="0"/>
              <a:t>Tagesordnung</a:t>
            </a:r>
          </a:p>
        </p:txBody>
      </p:sp>
      <p:graphicFrame>
        <p:nvGraphicFramePr>
          <p:cNvPr id="16" name="Inhaltsplatzhalter 13">
            <a:extLst>
              <a:ext uri="{FF2B5EF4-FFF2-40B4-BE49-F238E27FC236}">
                <a16:creationId xmlns:a16="http://schemas.microsoft.com/office/drawing/2014/main" id="{C51B5914-EAA8-7922-C9FD-368438248A1B}"/>
              </a:ext>
            </a:extLst>
          </p:cNvPr>
          <p:cNvGraphicFramePr>
            <a:graphicFrameLocks noGrp="1"/>
          </p:cNvGraphicFramePr>
          <p:nvPr>
            <p:ph idx="1"/>
            <p:extLst>
              <p:ext uri="{D42A27DB-BD31-4B8C-83A1-F6EECF244321}">
                <p14:modId xmlns:p14="http://schemas.microsoft.com/office/powerpoint/2010/main" val="955711108"/>
              </p:ext>
            </p:extLst>
          </p:nvPr>
        </p:nvGraphicFramePr>
        <p:xfrm>
          <a:off x="1143000" y="2057400"/>
          <a:ext cx="6693061" cy="4038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Grafik 3">
            <a:extLst>
              <a:ext uri="{FF2B5EF4-FFF2-40B4-BE49-F238E27FC236}">
                <a16:creationId xmlns:a16="http://schemas.microsoft.com/office/drawing/2014/main" id="{CBA39544-E4C1-4AFC-ADBF-51853E072E5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33547" y="283226"/>
            <a:ext cx="3171893" cy="652747"/>
          </a:xfrm>
          <a:prstGeom prst="rect">
            <a:avLst/>
          </a:prstGeom>
        </p:spPr>
      </p:pic>
    </p:spTree>
    <p:extLst>
      <p:ext uri="{BB962C8B-B14F-4D97-AF65-F5344CB8AC3E}">
        <p14:creationId xmlns:p14="http://schemas.microsoft.com/office/powerpoint/2010/main" val="1495955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2"/>
          <p:cNvSpPr>
            <a:spLocks noGrp="1"/>
          </p:cNvSpPr>
          <p:nvPr>
            <p:ph type="title"/>
          </p:nvPr>
        </p:nvSpPr>
        <p:spPr>
          <a:xfrm>
            <a:off x="2057267" y="537698"/>
            <a:ext cx="5364444" cy="1356360"/>
          </a:xfrm>
        </p:spPr>
        <p:txBody>
          <a:bodyPr>
            <a:normAutofit/>
          </a:bodyPr>
          <a:lstStyle/>
          <a:p>
            <a:r>
              <a:rPr lang="de-DE" dirty="0">
                <a:solidFill>
                  <a:schemeClr val="tx1"/>
                </a:solidFill>
              </a:rPr>
              <a:t>Tagesordnung</a:t>
            </a:r>
          </a:p>
        </p:txBody>
      </p:sp>
      <p:pic>
        <p:nvPicPr>
          <p:cNvPr id="4" name="Grafik 3">
            <a:extLst>
              <a:ext uri="{FF2B5EF4-FFF2-40B4-BE49-F238E27FC236}">
                <a16:creationId xmlns:a16="http://schemas.microsoft.com/office/drawing/2014/main" id="{CBA39544-E4C1-4AFC-ADBF-51853E072E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42235" y="5530177"/>
            <a:ext cx="4593715" cy="945345"/>
          </a:xfrm>
          <a:prstGeom prst="rect">
            <a:avLst/>
          </a:prstGeom>
        </p:spPr>
      </p:pic>
      <p:sp>
        <p:nvSpPr>
          <p:cNvPr id="14" name="Inhaltsplatzhalter 13"/>
          <p:cNvSpPr>
            <a:spLocks noGrp="1"/>
          </p:cNvSpPr>
          <p:nvPr>
            <p:ph idx="1"/>
          </p:nvPr>
        </p:nvSpPr>
        <p:spPr>
          <a:xfrm>
            <a:off x="1959429" y="1585519"/>
            <a:ext cx="6454729" cy="4743746"/>
          </a:xfrm>
        </p:spPr>
        <p:txBody>
          <a:bodyPr>
            <a:normAutofit/>
          </a:bodyPr>
          <a:lstStyle/>
          <a:p>
            <a:pPr>
              <a:buFont typeface="+mj-lt"/>
              <a:buAutoNum type="arabicPeriod"/>
              <a:tabLst>
                <a:tab pos="457200" algn="l"/>
              </a:tabLst>
            </a:pPr>
            <a:r>
              <a:rPr lang="de-DE" sz="2000" dirty="0">
                <a:solidFill>
                  <a:schemeClr val="tx1"/>
                </a:solidFill>
                <a:effectLst/>
                <a:latin typeface="Arial" panose="020B0604020202020204" pitchFamily="34" charset="0"/>
                <a:ea typeface="Times New Roman" panose="02020603050405020304" pitchFamily="18" charset="0"/>
              </a:rPr>
              <a:t>Bericht des Vorstandes</a:t>
            </a:r>
            <a:endParaRPr lang="de-DE" sz="2000" dirty="0">
              <a:solidFill>
                <a:schemeClr val="tx1"/>
              </a:solidFill>
              <a:effectLst/>
              <a:latin typeface="Times New Roman" panose="02020603050405020304" pitchFamily="18" charset="0"/>
              <a:ea typeface="Times New Roman" panose="02020603050405020304" pitchFamily="18" charset="0"/>
            </a:endParaRPr>
          </a:p>
          <a:p>
            <a:pPr>
              <a:buFont typeface="+mj-lt"/>
              <a:buAutoNum type="arabicPeriod"/>
              <a:tabLst>
                <a:tab pos="457200" algn="l"/>
              </a:tabLst>
            </a:pPr>
            <a:r>
              <a:rPr lang="de-DE" sz="2000" dirty="0">
                <a:solidFill>
                  <a:schemeClr val="tx1"/>
                </a:solidFill>
                <a:effectLst/>
                <a:latin typeface="Arial" panose="020B0604020202020204" pitchFamily="34" charset="0"/>
                <a:ea typeface="Times New Roman" panose="02020603050405020304" pitchFamily="18" charset="0"/>
              </a:rPr>
              <a:t>Kassenbericht</a:t>
            </a:r>
            <a:endParaRPr lang="de-DE" sz="2000" dirty="0">
              <a:solidFill>
                <a:schemeClr val="tx1"/>
              </a:solidFill>
              <a:effectLst/>
              <a:latin typeface="Times New Roman" panose="02020603050405020304" pitchFamily="18" charset="0"/>
              <a:ea typeface="Times New Roman" panose="02020603050405020304" pitchFamily="18" charset="0"/>
            </a:endParaRPr>
          </a:p>
          <a:p>
            <a:pPr>
              <a:buFont typeface="+mj-lt"/>
              <a:buAutoNum type="arabicPeriod"/>
              <a:tabLst>
                <a:tab pos="457200" algn="l"/>
              </a:tabLst>
            </a:pPr>
            <a:r>
              <a:rPr lang="de-DE" sz="2000" dirty="0">
                <a:solidFill>
                  <a:schemeClr val="tx1"/>
                </a:solidFill>
                <a:effectLst/>
                <a:latin typeface="Arial" panose="020B0604020202020204" pitchFamily="34" charset="0"/>
                <a:ea typeface="Times New Roman" panose="02020603050405020304" pitchFamily="18" charset="0"/>
              </a:rPr>
              <a:t>Bericht der Kassenprüfer</a:t>
            </a:r>
            <a:endParaRPr lang="de-DE" sz="2000" dirty="0">
              <a:solidFill>
                <a:schemeClr val="tx1"/>
              </a:solidFill>
              <a:effectLst/>
              <a:latin typeface="Times New Roman" panose="02020603050405020304" pitchFamily="18" charset="0"/>
              <a:ea typeface="Times New Roman" panose="02020603050405020304" pitchFamily="18" charset="0"/>
            </a:endParaRPr>
          </a:p>
          <a:p>
            <a:pPr>
              <a:buFont typeface="+mj-lt"/>
              <a:buAutoNum type="arabicPeriod"/>
              <a:tabLst>
                <a:tab pos="457200" algn="l"/>
              </a:tabLst>
            </a:pPr>
            <a:r>
              <a:rPr lang="de-DE" sz="2000" dirty="0">
                <a:solidFill>
                  <a:schemeClr val="tx1"/>
                </a:solidFill>
                <a:effectLst/>
                <a:latin typeface="Arial" panose="020B0604020202020204" pitchFamily="34" charset="0"/>
                <a:ea typeface="Times New Roman" panose="02020603050405020304" pitchFamily="18" charset="0"/>
              </a:rPr>
              <a:t>Aussprache über die Berichte der Vorstandschaft</a:t>
            </a:r>
            <a:endParaRPr lang="de-DE" sz="2000" dirty="0">
              <a:solidFill>
                <a:schemeClr val="tx1"/>
              </a:solidFill>
              <a:effectLst/>
              <a:latin typeface="Times New Roman" panose="02020603050405020304" pitchFamily="18" charset="0"/>
              <a:ea typeface="Times New Roman" panose="02020603050405020304" pitchFamily="18" charset="0"/>
            </a:endParaRPr>
          </a:p>
          <a:p>
            <a:pPr>
              <a:buFont typeface="+mj-lt"/>
              <a:buAutoNum type="arabicPeriod"/>
              <a:tabLst>
                <a:tab pos="457200" algn="l"/>
              </a:tabLst>
            </a:pPr>
            <a:r>
              <a:rPr lang="de-DE" sz="2000" dirty="0">
                <a:solidFill>
                  <a:schemeClr val="tx1"/>
                </a:solidFill>
                <a:effectLst/>
                <a:latin typeface="Arial" panose="020B0604020202020204" pitchFamily="34" charset="0"/>
                <a:ea typeface="Times New Roman" panose="02020603050405020304" pitchFamily="18" charset="0"/>
              </a:rPr>
              <a:t>Entlastung der Vorstandschaft</a:t>
            </a:r>
            <a:endParaRPr lang="de-DE" sz="2000" dirty="0">
              <a:solidFill>
                <a:schemeClr val="tx1"/>
              </a:solidFill>
              <a:effectLst/>
              <a:latin typeface="Times New Roman" panose="02020603050405020304" pitchFamily="18" charset="0"/>
              <a:ea typeface="Times New Roman" panose="02020603050405020304" pitchFamily="18" charset="0"/>
            </a:endParaRPr>
          </a:p>
          <a:p>
            <a:pPr lvl="0">
              <a:buFont typeface="+mj-lt"/>
              <a:buAutoNum type="arabicPeriod"/>
              <a:tabLst>
                <a:tab pos="457200" algn="l"/>
              </a:tabLst>
            </a:pPr>
            <a:r>
              <a:rPr lang="de-DE" sz="20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Neuwahlen</a:t>
            </a:r>
          </a:p>
          <a:p>
            <a:pPr lvl="0">
              <a:buFont typeface="+mj-lt"/>
              <a:buAutoNum type="arabicPeriod"/>
              <a:tabLst>
                <a:tab pos="457200" algn="l"/>
              </a:tabLst>
            </a:pPr>
            <a:r>
              <a:rPr lang="de-DE" sz="20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Ehrungen</a:t>
            </a:r>
            <a:endParaRPr lang="de-DE"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lvl="0">
              <a:buFont typeface="+mj-lt"/>
              <a:buAutoNum type="arabicPeriod"/>
              <a:tabLst>
                <a:tab pos="457200" algn="l"/>
              </a:tabLst>
            </a:pPr>
            <a:r>
              <a:rPr lang="de-DE" sz="20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Veranstaltungen 2024</a:t>
            </a:r>
            <a:endParaRPr lang="de-DE"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lvl="0">
              <a:buFont typeface="+mj-lt"/>
              <a:buAutoNum type="arabicPeriod"/>
              <a:tabLst>
                <a:tab pos="457200" algn="l"/>
              </a:tabLst>
            </a:pPr>
            <a:r>
              <a:rPr lang="de-DE" sz="20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Ausblick / Initiativen / Ideen / Sonstiges</a:t>
            </a:r>
            <a:endParaRPr lang="de-DE"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Rechteck 1">
            <a:extLst>
              <a:ext uri="{FF2B5EF4-FFF2-40B4-BE49-F238E27FC236}">
                <a16:creationId xmlns:a16="http://schemas.microsoft.com/office/drawing/2014/main" id="{BEACD1DD-B607-5FE6-70ED-FDA12F8A881B}"/>
              </a:ext>
            </a:extLst>
          </p:cNvPr>
          <p:cNvSpPr/>
          <p:nvPr/>
        </p:nvSpPr>
        <p:spPr>
          <a:xfrm>
            <a:off x="1959429" y="1894058"/>
            <a:ext cx="5962261" cy="52850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93506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teraktive Schaltfläche: Zur Startseite wechseln 1">
            <a:hlinkClick r:id="rId2" action="ppaction://hlinksldjump" highlightClick="1"/>
            <a:extLst>
              <a:ext uri="{FF2B5EF4-FFF2-40B4-BE49-F238E27FC236}">
                <a16:creationId xmlns:a16="http://schemas.microsoft.com/office/drawing/2014/main" id="{AEC314B9-A098-8941-D6C1-6D7EC3F8EE93}"/>
              </a:ext>
            </a:extLst>
          </p:cNvPr>
          <p:cNvSpPr/>
          <p:nvPr/>
        </p:nvSpPr>
        <p:spPr>
          <a:xfrm>
            <a:off x="363894" y="326571"/>
            <a:ext cx="466530" cy="186613"/>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Inhaltsplatzhalter 13">
            <a:extLst>
              <a:ext uri="{FF2B5EF4-FFF2-40B4-BE49-F238E27FC236}">
                <a16:creationId xmlns:a16="http://schemas.microsoft.com/office/drawing/2014/main" id="{A58DD262-418C-DD0B-A19F-FDA953744781}"/>
              </a:ext>
            </a:extLst>
          </p:cNvPr>
          <p:cNvSpPr>
            <a:spLocks noGrp="1"/>
          </p:cNvSpPr>
          <p:nvPr>
            <p:ph idx="1"/>
          </p:nvPr>
        </p:nvSpPr>
        <p:spPr>
          <a:xfrm>
            <a:off x="1968307" y="2704105"/>
            <a:ext cx="6454729" cy="864718"/>
          </a:xfrm>
        </p:spPr>
        <p:txBody>
          <a:bodyPr>
            <a:normAutofit/>
          </a:bodyPr>
          <a:lstStyle/>
          <a:p>
            <a:pPr marL="45720" indent="0" algn="ctr">
              <a:buNone/>
              <a:tabLst>
                <a:tab pos="457200" algn="l"/>
              </a:tabLst>
            </a:pPr>
            <a:r>
              <a:rPr lang="de-DE" sz="3200" dirty="0">
                <a:solidFill>
                  <a:schemeClr val="tx1"/>
                </a:solidFill>
                <a:latin typeface="Arial" panose="020B0604020202020204" pitchFamily="34" charset="0"/>
                <a:ea typeface="Calibri" panose="020F0502020204030204" pitchFamily="34" charset="0"/>
                <a:cs typeface="Times New Roman" panose="02020603050405020304" pitchFamily="18" charset="0"/>
              </a:rPr>
              <a:t>Information nur für Mitglieder</a:t>
            </a:r>
            <a:endParaRPr lang="de-DE" sz="3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860347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mc:AlternateContent xmlns:mc="http://schemas.openxmlformats.org/markup-compatibility/2006">
        <mc:Choice xmlns:pslz="http://schemas.microsoft.com/office/powerpoint/2016/slidezoom" Requires="pslz">
          <p:graphicFrame>
            <p:nvGraphicFramePr>
              <p:cNvPr id="6" name="Folienzoom 5">
                <a:extLst>
                  <a:ext uri="{FF2B5EF4-FFF2-40B4-BE49-F238E27FC236}">
                    <a16:creationId xmlns:a16="http://schemas.microsoft.com/office/drawing/2014/main" id="{BD793739-4A2E-CB02-D340-22A23AE56EC4}"/>
                  </a:ext>
                </a:extLst>
              </p:cNvPr>
              <p:cNvGraphicFramePr>
                <a:graphicFrameLocks noChangeAspect="1"/>
              </p:cNvGraphicFramePr>
              <p:nvPr>
                <p:extLst>
                  <p:ext uri="{D42A27DB-BD31-4B8C-83A1-F6EECF244321}">
                    <p14:modId xmlns:p14="http://schemas.microsoft.com/office/powerpoint/2010/main" val="1091298953"/>
                  </p:ext>
                </p:extLst>
              </p:nvPr>
            </p:nvGraphicFramePr>
            <p:xfrm>
              <a:off x="3233649" y="1490232"/>
              <a:ext cx="3048000" cy="1714500"/>
            </p:xfrm>
            <a:graphic>
              <a:graphicData uri="http://schemas.microsoft.com/office/powerpoint/2016/slidezoom">
                <pslz:sldZm>
                  <pslz:sldZmObj sldId="328" cId="862369209">
                    <pslz:zmPr id="{35BA1231-07BB-478D-96FE-2E8CE5FDBE89}" returnToParent="0" transitionDur="1000">
                      <p166:blipFill xmlns:p166="http://schemas.microsoft.com/office/powerpoint/2016/6/main">
                        <a:blip r:embed="rId2"/>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p:pic>
            <p:nvPicPr>
              <p:cNvPr id="6" name="Folienzoom 5">
                <a:hlinkClick r:id="rId3" action="ppaction://hlinksldjump"/>
                <a:extLst>
                  <a:ext uri="{FF2B5EF4-FFF2-40B4-BE49-F238E27FC236}">
                    <a16:creationId xmlns:a16="http://schemas.microsoft.com/office/drawing/2014/main" id="{BD793739-4A2E-CB02-D340-22A23AE56EC4}"/>
                  </a:ext>
                </a:extLst>
              </p:cNvPr>
              <p:cNvPicPr>
                <a:picLocks noGrp="1" noRot="1" noChangeAspect="1" noMove="1" noResize="1" noEditPoints="1" noAdjustHandles="1" noChangeArrowheads="1" noChangeShapeType="1"/>
              </p:cNvPicPr>
              <p:nvPr/>
            </p:nvPicPr>
            <p:blipFill>
              <a:blip r:embed="rId2"/>
              <a:stretch>
                <a:fillRect/>
              </a:stretch>
            </p:blipFill>
            <p:spPr>
              <a:xfrm>
                <a:off x="3233649" y="1490232"/>
                <a:ext cx="3048000" cy="17145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0" name="Folienzoom 9">
                <a:extLst>
                  <a:ext uri="{FF2B5EF4-FFF2-40B4-BE49-F238E27FC236}">
                    <a16:creationId xmlns:a16="http://schemas.microsoft.com/office/drawing/2014/main" id="{14F902FB-2DE0-A3C2-C65E-290D3B370F76}"/>
                  </a:ext>
                </a:extLst>
              </p:cNvPr>
              <p:cNvGraphicFramePr>
                <a:graphicFrameLocks noChangeAspect="1"/>
              </p:cNvGraphicFramePr>
              <p:nvPr>
                <p:extLst>
                  <p:ext uri="{D42A27DB-BD31-4B8C-83A1-F6EECF244321}">
                    <p14:modId xmlns:p14="http://schemas.microsoft.com/office/powerpoint/2010/main" val="1434450288"/>
                  </p:ext>
                </p:extLst>
              </p:nvPr>
            </p:nvGraphicFramePr>
            <p:xfrm rot="1583009">
              <a:off x="5656546" y="973314"/>
              <a:ext cx="2880000" cy="1620000"/>
            </p:xfrm>
            <a:graphic>
              <a:graphicData uri="http://schemas.microsoft.com/office/powerpoint/2016/slidezoom">
                <pslz:sldZm>
                  <pslz:sldZmObj sldId="312" cId="3208991115">
                    <pslz:zmPr id="{3A87A35F-B195-40D1-AEA4-8E266279B03B}" returnToParent="0" transitionDur="1000">
                      <p166:blipFill xmlns:p166="http://schemas.microsoft.com/office/powerpoint/2016/6/main">
                        <a:blip r:embed="rId4"/>
                        <a:stretch>
                          <a:fillRect/>
                        </a:stretch>
                      </p166:blipFill>
                      <p166:spPr xmlns:p166="http://schemas.microsoft.com/office/powerpoint/2016/6/main">
                        <a:xfrm rot="1583009">
                          <a:off x="0" y="0"/>
                          <a:ext cx="2880000" cy="1620000"/>
                        </a:xfrm>
                        <a:prstGeom prst="rect">
                          <a:avLst/>
                        </a:prstGeom>
                        <a:ln w="3175">
                          <a:solidFill>
                            <a:prstClr val="ltGray"/>
                          </a:solidFill>
                        </a:ln>
                      </p166:spPr>
                    </pslz:zmPr>
                  </pslz:sldZmObj>
                </pslz:sldZm>
              </a:graphicData>
            </a:graphic>
          </p:graphicFrame>
        </mc:Choice>
        <mc:Fallback xmlns="">
          <p:pic>
            <p:nvPicPr>
              <p:cNvPr id="10" name="Folienzoom 9">
                <a:hlinkClick r:id="rId5" action="ppaction://hlinksldjump"/>
                <a:extLst>
                  <a:ext uri="{FF2B5EF4-FFF2-40B4-BE49-F238E27FC236}">
                    <a16:creationId xmlns:a16="http://schemas.microsoft.com/office/drawing/2014/main" id="{14F902FB-2DE0-A3C2-C65E-290D3B370F76}"/>
                  </a:ext>
                </a:extLst>
              </p:cNvPr>
              <p:cNvPicPr>
                <a:picLocks noGrp="1" noRot="1" noChangeAspect="1" noMove="1" noResize="1" noEditPoints="1" noAdjustHandles="1" noChangeArrowheads="1" noChangeShapeType="1"/>
              </p:cNvPicPr>
              <p:nvPr/>
            </p:nvPicPr>
            <p:blipFill>
              <a:blip r:embed="rId6"/>
              <a:stretch>
                <a:fillRect/>
              </a:stretch>
            </p:blipFill>
            <p:spPr>
              <a:xfrm rot="1583009">
                <a:off x="5656546" y="973314"/>
                <a:ext cx="2880000" cy="1620000"/>
              </a:xfrm>
              <a:prstGeom prst="rect">
                <a:avLst/>
              </a:prstGeom>
              <a:ln w="3175">
                <a:solidFill>
                  <a:prstClr val="ltGray"/>
                </a:solidFill>
              </a:ln>
            </p:spPr>
          </p:pic>
        </mc:Fallback>
      </mc:AlternateContent>
      <p:pic>
        <p:nvPicPr>
          <p:cNvPr id="4" name="Grafik 3">
            <a:hlinkClick r:id="rId7" action="ppaction://hlinksldjump"/>
            <a:extLst>
              <a:ext uri="{FF2B5EF4-FFF2-40B4-BE49-F238E27FC236}">
                <a16:creationId xmlns:a16="http://schemas.microsoft.com/office/drawing/2014/main" id="{CBA39544-E4C1-4AFC-ADBF-51853E072E5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7253" y="387585"/>
            <a:ext cx="5222027" cy="1074647"/>
          </a:xfrm>
          <a:prstGeom prst="rect">
            <a:avLst/>
          </a:prstGeom>
          <a:solidFill>
            <a:schemeClr val="bg1"/>
          </a:solidFill>
        </p:spPr>
      </p:pic>
      <mc:AlternateContent xmlns:mc="http://schemas.openxmlformats.org/markup-compatibility/2006" xmlns:pslz="http://schemas.microsoft.com/office/powerpoint/2016/slidezoom">
        <mc:Choice Requires="pslz">
          <p:graphicFrame>
            <p:nvGraphicFramePr>
              <p:cNvPr id="8" name="Folienzoom 7">
                <a:extLst>
                  <a:ext uri="{FF2B5EF4-FFF2-40B4-BE49-F238E27FC236}">
                    <a16:creationId xmlns:a16="http://schemas.microsoft.com/office/drawing/2014/main" id="{02097B8C-789A-19A7-C944-24B3FD65A824}"/>
                  </a:ext>
                </a:extLst>
              </p:cNvPr>
              <p:cNvGraphicFramePr>
                <a:graphicFrameLocks noChangeAspect="1"/>
              </p:cNvGraphicFramePr>
              <p:nvPr>
                <p:extLst>
                  <p:ext uri="{D42A27DB-BD31-4B8C-83A1-F6EECF244321}">
                    <p14:modId xmlns:p14="http://schemas.microsoft.com/office/powerpoint/2010/main" val="1647752820"/>
                  </p:ext>
                </p:extLst>
              </p:nvPr>
            </p:nvGraphicFramePr>
            <p:xfrm rot="20468598">
              <a:off x="557625" y="1893305"/>
              <a:ext cx="2880000" cy="1620000"/>
            </p:xfrm>
            <a:graphic>
              <a:graphicData uri="http://schemas.microsoft.com/office/powerpoint/2016/slidezoom">
                <pslz:sldZm>
                  <pslz:sldZmObj sldId="294" cId="2879008924">
                    <pslz:zmPr id="{161A3066-41F7-4AAE-8619-E83601328DDE}" returnToParent="0" transitionDur="1000">
                      <p166:blipFill xmlns:p166="http://schemas.microsoft.com/office/powerpoint/2016/6/main">
                        <a:blip r:embed="rId9"/>
                        <a:stretch>
                          <a:fillRect/>
                        </a:stretch>
                      </p166:blipFill>
                      <p166:spPr xmlns:p166="http://schemas.microsoft.com/office/powerpoint/2016/6/main">
                        <a:xfrm rot="20468598">
                          <a:off x="0" y="0"/>
                          <a:ext cx="2880000" cy="1620000"/>
                        </a:xfrm>
                        <a:prstGeom prst="rect">
                          <a:avLst/>
                        </a:prstGeom>
                        <a:ln w="3175">
                          <a:solidFill>
                            <a:schemeClr val="accent5">
                              <a:lumMod val="50000"/>
                            </a:schemeClr>
                          </a:solidFill>
                        </a:ln>
                      </p166:spPr>
                    </pslz:zmPr>
                  </pslz:sldZmObj>
                </pslz:sldZm>
              </a:graphicData>
            </a:graphic>
          </p:graphicFrame>
        </mc:Choice>
        <mc:Fallback xmlns="">
          <p:pic>
            <p:nvPicPr>
              <p:cNvPr id="8" name="Folienzoom 7">
                <a:hlinkClick r:id="rId10" action="ppaction://hlinksldjump"/>
                <a:extLst>
                  <a:ext uri="{FF2B5EF4-FFF2-40B4-BE49-F238E27FC236}">
                    <a16:creationId xmlns:a16="http://schemas.microsoft.com/office/drawing/2014/main" id="{02097B8C-789A-19A7-C944-24B3FD65A824}"/>
                  </a:ext>
                </a:extLst>
              </p:cNvPr>
              <p:cNvPicPr>
                <a:picLocks noGrp="1" noRot="1" noChangeAspect="1" noMove="1" noResize="1" noEditPoints="1" noAdjustHandles="1" noChangeArrowheads="1" noChangeShapeType="1"/>
              </p:cNvPicPr>
              <p:nvPr/>
            </p:nvPicPr>
            <p:blipFill>
              <a:blip r:embed="rId11"/>
              <a:stretch>
                <a:fillRect/>
              </a:stretch>
            </p:blipFill>
            <p:spPr>
              <a:xfrm rot="20468598">
                <a:off x="557625" y="1893305"/>
                <a:ext cx="2880000" cy="1620000"/>
              </a:xfrm>
              <a:prstGeom prst="rect">
                <a:avLst/>
              </a:prstGeom>
              <a:ln w="3175">
                <a:solidFill>
                  <a:schemeClr val="accent5">
                    <a:lumMod val="50000"/>
                  </a:schemeClr>
                </a:solidFill>
              </a:ln>
            </p:spPr>
          </p:pic>
        </mc:Fallback>
      </mc:AlternateContent>
      <mc:AlternateContent xmlns:mc="http://schemas.openxmlformats.org/markup-compatibility/2006" xmlns:pslz="http://schemas.microsoft.com/office/powerpoint/2016/slidezoom">
        <mc:Choice Requires="pslz">
          <p:graphicFrame>
            <p:nvGraphicFramePr>
              <p:cNvPr id="14" name="Folienzoom 13">
                <a:extLst>
                  <a:ext uri="{FF2B5EF4-FFF2-40B4-BE49-F238E27FC236}">
                    <a16:creationId xmlns:a16="http://schemas.microsoft.com/office/drawing/2014/main" id="{F2807B81-2B55-B564-A4A5-9F850DC6FA09}"/>
                  </a:ext>
                </a:extLst>
              </p:cNvPr>
              <p:cNvGraphicFramePr>
                <a:graphicFrameLocks noChangeAspect="1"/>
              </p:cNvGraphicFramePr>
              <p:nvPr>
                <p:extLst>
                  <p:ext uri="{D42A27DB-BD31-4B8C-83A1-F6EECF244321}">
                    <p14:modId xmlns:p14="http://schemas.microsoft.com/office/powerpoint/2010/main" val="1761452697"/>
                  </p:ext>
                </p:extLst>
              </p:nvPr>
            </p:nvGraphicFramePr>
            <p:xfrm rot="20789881">
              <a:off x="3685428" y="2907834"/>
              <a:ext cx="2880000" cy="1620000"/>
            </p:xfrm>
            <a:graphic>
              <a:graphicData uri="http://schemas.microsoft.com/office/powerpoint/2016/slidezoom">
                <pslz:sldZm>
                  <pslz:sldZmObj sldId="298" cId="3231521047">
                    <pslz:zmPr id="{82F75432-EBF2-429F-88C3-8DE02CEC77CD}" returnToParent="0" transitionDur="1000">
                      <p166:blipFill xmlns:p166="http://schemas.microsoft.com/office/powerpoint/2016/6/main">
                        <a:blip r:embed="rId12"/>
                        <a:stretch>
                          <a:fillRect/>
                        </a:stretch>
                      </p166:blipFill>
                      <p166:spPr xmlns:p166="http://schemas.microsoft.com/office/powerpoint/2016/6/main">
                        <a:xfrm rot="20789881">
                          <a:off x="0" y="0"/>
                          <a:ext cx="2880000" cy="1620000"/>
                        </a:xfrm>
                        <a:prstGeom prst="rect">
                          <a:avLst/>
                        </a:prstGeom>
                        <a:ln w="3175">
                          <a:solidFill>
                            <a:prstClr val="ltGray"/>
                          </a:solidFill>
                        </a:ln>
                      </p166:spPr>
                    </pslz:zmPr>
                  </pslz:sldZmObj>
                </pslz:sldZm>
              </a:graphicData>
            </a:graphic>
          </p:graphicFrame>
        </mc:Choice>
        <mc:Fallback xmlns="">
          <p:pic>
            <p:nvPicPr>
              <p:cNvPr id="14" name="Folienzoom 13">
                <a:hlinkClick r:id="rId13" action="ppaction://hlinksldjump"/>
                <a:extLst>
                  <a:ext uri="{FF2B5EF4-FFF2-40B4-BE49-F238E27FC236}">
                    <a16:creationId xmlns:a16="http://schemas.microsoft.com/office/drawing/2014/main" id="{F2807B81-2B55-B564-A4A5-9F850DC6FA09}"/>
                  </a:ext>
                </a:extLst>
              </p:cNvPr>
              <p:cNvPicPr>
                <a:picLocks noGrp="1" noRot="1" noChangeAspect="1" noMove="1" noResize="1" noEditPoints="1" noAdjustHandles="1" noChangeArrowheads="1" noChangeShapeType="1"/>
              </p:cNvPicPr>
              <p:nvPr/>
            </p:nvPicPr>
            <p:blipFill>
              <a:blip r:embed="rId14"/>
              <a:stretch>
                <a:fillRect/>
              </a:stretch>
            </p:blipFill>
            <p:spPr>
              <a:xfrm rot="20789881">
                <a:off x="3685428" y="2907834"/>
                <a:ext cx="2880000" cy="16200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8" name="Folienzoom 17">
                <a:extLst>
                  <a:ext uri="{FF2B5EF4-FFF2-40B4-BE49-F238E27FC236}">
                    <a16:creationId xmlns:a16="http://schemas.microsoft.com/office/drawing/2014/main" id="{BCA9C180-D33C-A20F-B6A7-FCDEC4832CAE}"/>
                  </a:ext>
                </a:extLst>
              </p:cNvPr>
              <p:cNvGraphicFramePr>
                <a:graphicFrameLocks noChangeAspect="1"/>
              </p:cNvGraphicFramePr>
              <p:nvPr>
                <p:extLst>
                  <p:ext uri="{D42A27DB-BD31-4B8C-83A1-F6EECF244321}">
                    <p14:modId xmlns:p14="http://schemas.microsoft.com/office/powerpoint/2010/main" val="1944949880"/>
                  </p:ext>
                </p:extLst>
              </p:nvPr>
            </p:nvGraphicFramePr>
            <p:xfrm rot="526920">
              <a:off x="4930379" y="4617196"/>
              <a:ext cx="2880000" cy="1620000"/>
            </p:xfrm>
            <a:graphic>
              <a:graphicData uri="http://schemas.microsoft.com/office/powerpoint/2016/slidezoom">
                <pslz:sldZm>
                  <pslz:sldZmObj sldId="291" cId="2134611854">
                    <pslz:zmPr id="{2C60C7C9-D4E0-4F74-8AEE-52D14367BC10}" returnToParent="0" transitionDur="1000">
                      <p166:blipFill xmlns:p166="http://schemas.microsoft.com/office/powerpoint/2016/6/main">
                        <a:blip r:embed="rId15"/>
                        <a:stretch>
                          <a:fillRect/>
                        </a:stretch>
                      </p166:blipFill>
                      <p166:spPr xmlns:p166="http://schemas.microsoft.com/office/powerpoint/2016/6/main">
                        <a:xfrm rot="526920">
                          <a:off x="0" y="0"/>
                          <a:ext cx="2880000" cy="1620000"/>
                        </a:xfrm>
                        <a:prstGeom prst="rect">
                          <a:avLst/>
                        </a:prstGeom>
                        <a:ln w="3175">
                          <a:solidFill>
                            <a:prstClr val="ltGray"/>
                          </a:solidFill>
                        </a:ln>
                      </p166:spPr>
                    </pslz:zmPr>
                  </pslz:sldZmObj>
                </pslz:sldZm>
              </a:graphicData>
            </a:graphic>
          </p:graphicFrame>
        </mc:Choice>
        <mc:Fallback xmlns="">
          <p:pic>
            <p:nvPicPr>
              <p:cNvPr id="18" name="Folienzoom 17">
                <a:hlinkClick r:id="rId17" action="ppaction://hlinksldjump"/>
                <a:extLst>
                  <a:ext uri="{FF2B5EF4-FFF2-40B4-BE49-F238E27FC236}">
                    <a16:creationId xmlns:a16="http://schemas.microsoft.com/office/drawing/2014/main" id="{BCA9C180-D33C-A20F-B6A7-FCDEC4832CAE}"/>
                  </a:ext>
                </a:extLst>
              </p:cNvPr>
              <p:cNvPicPr>
                <a:picLocks noGrp="1" noRot="1" noChangeAspect="1" noMove="1" noResize="1" noEditPoints="1" noAdjustHandles="1" noChangeArrowheads="1" noChangeShapeType="1"/>
              </p:cNvPicPr>
              <p:nvPr/>
            </p:nvPicPr>
            <p:blipFill>
              <a:blip r:embed="rId18"/>
              <a:stretch>
                <a:fillRect/>
              </a:stretch>
            </p:blipFill>
            <p:spPr>
              <a:xfrm rot="526920">
                <a:off x="4930379" y="4617196"/>
                <a:ext cx="2880000" cy="16200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22" name="Folienzoom 21">
                <a:extLst>
                  <a:ext uri="{FF2B5EF4-FFF2-40B4-BE49-F238E27FC236}">
                    <a16:creationId xmlns:a16="http://schemas.microsoft.com/office/drawing/2014/main" id="{1A7DA85A-FB8C-767F-9C57-D98325487932}"/>
                  </a:ext>
                </a:extLst>
              </p:cNvPr>
              <p:cNvGraphicFramePr>
                <a:graphicFrameLocks noChangeAspect="1"/>
              </p:cNvGraphicFramePr>
              <p:nvPr>
                <p:extLst>
                  <p:ext uri="{D42A27DB-BD31-4B8C-83A1-F6EECF244321}">
                    <p14:modId xmlns:p14="http://schemas.microsoft.com/office/powerpoint/2010/main" val="1493851574"/>
                  </p:ext>
                </p:extLst>
              </p:nvPr>
            </p:nvGraphicFramePr>
            <p:xfrm rot="914233">
              <a:off x="8266075" y="4756819"/>
              <a:ext cx="2880000" cy="1620000"/>
            </p:xfrm>
            <a:graphic>
              <a:graphicData uri="http://schemas.microsoft.com/office/powerpoint/2016/slidezoom">
                <pslz:sldZm>
                  <pslz:sldZmObj sldId="317" cId="421999523">
                    <pslz:zmPr id="{A252F155-1C5B-44BD-88C0-5B04FBC55D72}" returnToParent="0" transitionDur="1000">
                      <p166:blipFill xmlns:p166="http://schemas.microsoft.com/office/powerpoint/2016/6/main">
                        <a:blip r:embed="rId19"/>
                        <a:stretch>
                          <a:fillRect/>
                        </a:stretch>
                      </p166:blipFill>
                      <p166:spPr xmlns:p166="http://schemas.microsoft.com/office/powerpoint/2016/6/main">
                        <a:xfrm rot="914233">
                          <a:off x="0" y="0"/>
                          <a:ext cx="2880000" cy="1620000"/>
                        </a:xfrm>
                        <a:prstGeom prst="rect">
                          <a:avLst/>
                        </a:prstGeom>
                        <a:ln w="3175">
                          <a:solidFill>
                            <a:prstClr val="ltGray"/>
                          </a:solidFill>
                        </a:ln>
                      </p166:spPr>
                    </pslz:zmPr>
                  </pslz:sldZmObj>
                </pslz:sldZm>
              </a:graphicData>
            </a:graphic>
          </p:graphicFrame>
        </mc:Choice>
        <mc:Fallback xmlns="">
          <p:pic>
            <p:nvPicPr>
              <p:cNvPr id="22" name="Folienzoom 21">
                <a:hlinkClick r:id="rId20" action="ppaction://hlinksldjump"/>
                <a:extLst>
                  <a:ext uri="{FF2B5EF4-FFF2-40B4-BE49-F238E27FC236}">
                    <a16:creationId xmlns:a16="http://schemas.microsoft.com/office/drawing/2014/main" id="{1A7DA85A-FB8C-767F-9C57-D98325487932}"/>
                  </a:ext>
                </a:extLst>
              </p:cNvPr>
              <p:cNvPicPr>
                <a:picLocks noGrp="1" noRot="1" noChangeAspect="1" noMove="1" noResize="1" noEditPoints="1" noAdjustHandles="1" noChangeArrowheads="1" noChangeShapeType="1"/>
              </p:cNvPicPr>
              <p:nvPr/>
            </p:nvPicPr>
            <p:blipFill>
              <a:blip r:embed="rId21"/>
              <a:stretch>
                <a:fillRect/>
              </a:stretch>
            </p:blipFill>
            <p:spPr>
              <a:xfrm rot="914233">
                <a:off x="8266075" y="4756819"/>
                <a:ext cx="2880000" cy="16200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24" name="Folienzoom 23">
                <a:extLst>
                  <a:ext uri="{FF2B5EF4-FFF2-40B4-BE49-F238E27FC236}">
                    <a16:creationId xmlns:a16="http://schemas.microsoft.com/office/drawing/2014/main" id="{7D8CFCEF-A67B-AE1E-6211-D2C93E224995}"/>
                  </a:ext>
                </a:extLst>
              </p:cNvPr>
              <p:cNvGraphicFramePr>
                <a:graphicFrameLocks noChangeAspect="1"/>
              </p:cNvGraphicFramePr>
              <p:nvPr>
                <p:extLst>
                  <p:ext uri="{D42A27DB-BD31-4B8C-83A1-F6EECF244321}">
                    <p14:modId xmlns:p14="http://schemas.microsoft.com/office/powerpoint/2010/main" val="3831035844"/>
                  </p:ext>
                </p:extLst>
              </p:nvPr>
            </p:nvGraphicFramePr>
            <p:xfrm rot="1027206">
              <a:off x="8698449" y="712214"/>
              <a:ext cx="2880000" cy="1620000"/>
            </p:xfrm>
            <a:graphic>
              <a:graphicData uri="http://schemas.microsoft.com/office/powerpoint/2016/slidezoom">
                <pslz:sldZm>
                  <pslz:sldZmObj sldId="320" cId="3319182833">
                    <pslz:zmPr id="{DF8E1A99-782E-4FFA-99D4-81AB57AA6CB6}" returnToParent="0" transitionDur="1000">
                      <p166:blipFill xmlns:p166="http://schemas.microsoft.com/office/powerpoint/2016/6/main">
                        <a:blip r:embed="rId22"/>
                        <a:stretch>
                          <a:fillRect/>
                        </a:stretch>
                      </p166:blipFill>
                      <p166:spPr xmlns:p166="http://schemas.microsoft.com/office/powerpoint/2016/6/main">
                        <a:xfrm rot="1027206">
                          <a:off x="0" y="0"/>
                          <a:ext cx="2880000" cy="1620000"/>
                        </a:xfrm>
                        <a:prstGeom prst="rect">
                          <a:avLst/>
                        </a:prstGeom>
                        <a:ln w="3175">
                          <a:solidFill>
                            <a:prstClr val="ltGray"/>
                          </a:solidFill>
                        </a:ln>
                      </p166:spPr>
                    </pslz:zmPr>
                  </pslz:sldZmObj>
                </pslz:sldZm>
              </a:graphicData>
            </a:graphic>
          </p:graphicFrame>
        </mc:Choice>
        <mc:Fallback xmlns="">
          <p:pic>
            <p:nvPicPr>
              <p:cNvPr id="24" name="Folienzoom 23">
                <a:hlinkClick r:id="rId23" action="ppaction://hlinksldjump"/>
                <a:extLst>
                  <a:ext uri="{FF2B5EF4-FFF2-40B4-BE49-F238E27FC236}">
                    <a16:creationId xmlns:a16="http://schemas.microsoft.com/office/drawing/2014/main" id="{7D8CFCEF-A67B-AE1E-6211-D2C93E224995}"/>
                  </a:ext>
                </a:extLst>
              </p:cNvPr>
              <p:cNvPicPr>
                <a:picLocks noGrp="1" noRot="1" noChangeAspect="1" noMove="1" noResize="1" noEditPoints="1" noAdjustHandles="1" noChangeArrowheads="1" noChangeShapeType="1"/>
              </p:cNvPicPr>
              <p:nvPr/>
            </p:nvPicPr>
            <p:blipFill>
              <a:blip r:embed="rId24"/>
              <a:stretch>
                <a:fillRect/>
              </a:stretch>
            </p:blipFill>
            <p:spPr>
              <a:xfrm rot="1027206">
                <a:off x="8698449" y="712214"/>
                <a:ext cx="2880000" cy="16200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6" name="Folienzoom 15">
                <a:extLst>
                  <a:ext uri="{FF2B5EF4-FFF2-40B4-BE49-F238E27FC236}">
                    <a16:creationId xmlns:a16="http://schemas.microsoft.com/office/drawing/2014/main" id="{80C8369B-B87C-3591-21FF-CC20257005CC}"/>
                  </a:ext>
                </a:extLst>
              </p:cNvPr>
              <p:cNvGraphicFramePr>
                <a:graphicFrameLocks noChangeAspect="1"/>
              </p:cNvGraphicFramePr>
              <p:nvPr>
                <p:extLst>
                  <p:ext uri="{D42A27DB-BD31-4B8C-83A1-F6EECF244321}">
                    <p14:modId xmlns:p14="http://schemas.microsoft.com/office/powerpoint/2010/main" val="1019340572"/>
                  </p:ext>
                </p:extLst>
              </p:nvPr>
            </p:nvGraphicFramePr>
            <p:xfrm rot="259286">
              <a:off x="1337896" y="4554550"/>
              <a:ext cx="2880000" cy="1620000"/>
            </p:xfrm>
            <a:graphic>
              <a:graphicData uri="http://schemas.microsoft.com/office/powerpoint/2016/slidezoom">
                <pslz:sldZm>
                  <pslz:sldZmObj sldId="292" cId="2681922182">
                    <pslz:zmPr id="{F0ED1A74-BC01-40FC-BA93-C63E8BCE6B78}" returnToParent="0" transitionDur="1000">
                      <p166:blipFill xmlns:p166="http://schemas.microsoft.com/office/powerpoint/2016/6/main">
                        <a:blip r:embed="rId25"/>
                        <a:stretch>
                          <a:fillRect/>
                        </a:stretch>
                      </p166:blipFill>
                      <p166:spPr xmlns:p166="http://schemas.microsoft.com/office/powerpoint/2016/6/main">
                        <a:xfrm rot="259286">
                          <a:off x="0" y="0"/>
                          <a:ext cx="2880000" cy="1620000"/>
                        </a:xfrm>
                        <a:prstGeom prst="rect">
                          <a:avLst/>
                        </a:prstGeom>
                        <a:ln w="3175">
                          <a:solidFill>
                            <a:prstClr val="ltGray"/>
                          </a:solidFill>
                        </a:ln>
                      </p166:spPr>
                    </pslz:zmPr>
                  </pslz:sldZmObj>
                </pslz:sldZm>
              </a:graphicData>
            </a:graphic>
          </p:graphicFrame>
        </mc:Choice>
        <mc:Fallback xmlns="">
          <p:pic>
            <p:nvPicPr>
              <p:cNvPr id="16" name="Folienzoom 15">
                <a:hlinkClick r:id="rId26" action="ppaction://hlinksldjump"/>
                <a:extLst>
                  <a:ext uri="{FF2B5EF4-FFF2-40B4-BE49-F238E27FC236}">
                    <a16:creationId xmlns:a16="http://schemas.microsoft.com/office/drawing/2014/main" id="{80C8369B-B87C-3591-21FF-CC20257005CC}"/>
                  </a:ext>
                </a:extLst>
              </p:cNvPr>
              <p:cNvPicPr>
                <a:picLocks noGrp="1" noRot="1" noChangeAspect="1" noMove="1" noResize="1" noEditPoints="1" noAdjustHandles="1" noChangeArrowheads="1" noChangeShapeType="1"/>
              </p:cNvPicPr>
              <p:nvPr/>
            </p:nvPicPr>
            <p:blipFill>
              <a:blip r:embed="rId27"/>
              <a:stretch>
                <a:fillRect/>
              </a:stretch>
            </p:blipFill>
            <p:spPr>
              <a:xfrm rot="259286">
                <a:off x="1337896" y="4554550"/>
                <a:ext cx="2880000" cy="1620000"/>
              </a:xfrm>
              <a:prstGeom prst="rect">
                <a:avLst/>
              </a:prstGeom>
              <a:ln w="3175">
                <a:solidFill>
                  <a:prstClr val="ltGray"/>
                </a:solidFill>
              </a:ln>
            </p:spPr>
          </p:pic>
        </mc:Fallback>
      </mc:AlternateContent>
      <p:sp>
        <p:nvSpPr>
          <p:cNvPr id="2" name="Textfeld 1">
            <a:extLst>
              <a:ext uri="{FF2B5EF4-FFF2-40B4-BE49-F238E27FC236}">
                <a16:creationId xmlns:a16="http://schemas.microsoft.com/office/drawing/2014/main" id="{1F946928-324E-60EB-8CFE-8D11B5F269E7}"/>
              </a:ext>
            </a:extLst>
          </p:cNvPr>
          <p:cNvSpPr txBox="1"/>
          <p:nvPr/>
        </p:nvSpPr>
        <p:spPr>
          <a:xfrm>
            <a:off x="2156806" y="1152883"/>
            <a:ext cx="3655146" cy="369332"/>
          </a:xfrm>
          <a:prstGeom prst="rect">
            <a:avLst/>
          </a:prstGeom>
          <a:solidFill>
            <a:schemeClr val="bg1"/>
          </a:solidFill>
        </p:spPr>
        <p:txBody>
          <a:bodyPr wrap="square" rtlCol="0">
            <a:spAutoFit/>
          </a:bodyPr>
          <a:lstStyle/>
          <a:p>
            <a:pPr algn="r"/>
            <a:r>
              <a:rPr lang="de-DE" dirty="0">
                <a:latin typeface="Comic Sans MS" panose="030F0702030302020204" pitchFamily="66" charset="0"/>
              </a:rPr>
              <a:t>… immer eine nette Begegnung</a:t>
            </a:r>
          </a:p>
        </p:txBody>
      </p:sp>
      <p:sp>
        <p:nvSpPr>
          <p:cNvPr id="7" name="Interaktive Schaltfläche: Zur Startseite wechseln 6">
            <a:hlinkClick r:id="rId7" action="ppaction://hlinksldjump" highlightClick="1"/>
            <a:extLst>
              <a:ext uri="{FF2B5EF4-FFF2-40B4-BE49-F238E27FC236}">
                <a16:creationId xmlns:a16="http://schemas.microsoft.com/office/drawing/2014/main" id="{A2A2FD48-F864-E2A1-EDF9-015411D15995}"/>
              </a:ext>
            </a:extLst>
          </p:cNvPr>
          <p:cNvSpPr/>
          <p:nvPr/>
        </p:nvSpPr>
        <p:spPr>
          <a:xfrm>
            <a:off x="677307" y="6280754"/>
            <a:ext cx="416997" cy="314988"/>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mc:Choice xmlns:pslz="http://schemas.microsoft.com/office/powerpoint/2016/slidezoom" Requires="pslz">
          <p:graphicFrame>
            <p:nvGraphicFramePr>
              <p:cNvPr id="9" name="Folienzoom 8">
                <a:extLst>
                  <a:ext uri="{FF2B5EF4-FFF2-40B4-BE49-F238E27FC236}">
                    <a16:creationId xmlns:a16="http://schemas.microsoft.com/office/drawing/2014/main" id="{570C9B98-4428-9339-BFB8-0595F8BB1A7F}"/>
                  </a:ext>
                </a:extLst>
              </p:cNvPr>
              <p:cNvGraphicFramePr>
                <a:graphicFrameLocks noChangeAspect="1"/>
              </p:cNvGraphicFramePr>
              <p:nvPr>
                <p:extLst>
                  <p:ext uri="{D42A27DB-BD31-4B8C-83A1-F6EECF244321}">
                    <p14:modId xmlns:p14="http://schemas.microsoft.com/office/powerpoint/2010/main" val="4167065319"/>
                  </p:ext>
                </p:extLst>
              </p:nvPr>
            </p:nvGraphicFramePr>
            <p:xfrm>
              <a:off x="7902607" y="2594011"/>
              <a:ext cx="3048000" cy="1714500"/>
            </p:xfrm>
            <a:graphic>
              <a:graphicData uri="http://schemas.microsoft.com/office/powerpoint/2016/slidezoom">
                <pslz:sldZm>
                  <pslz:sldZmObj sldId="314" cId="336043211">
                    <pslz:zmPr id="{15C3C324-5FB5-4888-BD3C-B85078021FB6}" returnToParent="0" transitionDur="1000">
                      <p166:blipFill xmlns:p166="http://schemas.microsoft.com/office/powerpoint/2016/6/main">
                        <a:blip r:embed="rId28"/>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p:pic>
            <p:nvPicPr>
              <p:cNvPr id="9" name="Folienzoom 8">
                <a:hlinkClick r:id="rId29" action="ppaction://hlinksldjump"/>
                <a:extLst>
                  <a:ext uri="{FF2B5EF4-FFF2-40B4-BE49-F238E27FC236}">
                    <a16:creationId xmlns:a16="http://schemas.microsoft.com/office/drawing/2014/main" id="{570C9B98-4428-9339-BFB8-0595F8BB1A7F}"/>
                  </a:ext>
                </a:extLst>
              </p:cNvPr>
              <p:cNvPicPr>
                <a:picLocks noGrp="1" noRot="1" noChangeAspect="1" noMove="1" noResize="1" noEditPoints="1" noAdjustHandles="1" noChangeArrowheads="1" noChangeShapeType="1"/>
              </p:cNvPicPr>
              <p:nvPr/>
            </p:nvPicPr>
            <p:blipFill>
              <a:blip r:embed="rId28"/>
              <a:stretch>
                <a:fillRect/>
              </a:stretch>
            </p:blipFill>
            <p:spPr>
              <a:xfrm>
                <a:off x="7902607" y="2594011"/>
                <a:ext cx="3048000" cy="1714500"/>
              </a:xfrm>
              <a:prstGeom prst="rect">
                <a:avLst/>
              </a:prstGeom>
              <a:ln w="3175">
                <a:solidFill>
                  <a:prstClr val="ltGray"/>
                </a:solidFill>
              </a:ln>
            </p:spPr>
          </p:pic>
        </mc:Fallback>
      </mc:AlternateContent>
      <p:sp>
        <p:nvSpPr>
          <p:cNvPr id="11" name="Textfeld 10">
            <a:extLst>
              <a:ext uri="{FF2B5EF4-FFF2-40B4-BE49-F238E27FC236}">
                <a16:creationId xmlns:a16="http://schemas.microsoft.com/office/drawing/2014/main" id="{3BD973C6-968D-25B6-FF6D-EA90438748A2}"/>
              </a:ext>
            </a:extLst>
          </p:cNvPr>
          <p:cNvSpPr txBox="1"/>
          <p:nvPr/>
        </p:nvSpPr>
        <p:spPr>
          <a:xfrm>
            <a:off x="1121154" y="6241359"/>
            <a:ext cx="3655146" cy="369332"/>
          </a:xfrm>
          <a:prstGeom prst="rect">
            <a:avLst/>
          </a:prstGeom>
          <a:solidFill>
            <a:schemeClr val="bg1"/>
          </a:solidFill>
        </p:spPr>
        <p:txBody>
          <a:bodyPr wrap="square" rtlCol="0">
            <a:spAutoFit/>
          </a:bodyPr>
          <a:lstStyle/>
          <a:p>
            <a:r>
              <a:rPr lang="de-DE" dirty="0">
                <a:latin typeface="Comic Sans MS" panose="030F0702030302020204" pitchFamily="66" charset="0"/>
              </a:rPr>
              <a:t>… zurück!</a:t>
            </a:r>
          </a:p>
        </p:txBody>
      </p:sp>
    </p:spTree>
    <p:extLst>
      <p:ext uri="{BB962C8B-B14F-4D97-AF65-F5344CB8AC3E}">
        <p14:creationId xmlns:p14="http://schemas.microsoft.com/office/powerpoint/2010/main" val="4139152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299385E2-FFC8-48C9-A0CF-9A846F817208}"/>
              </a:ext>
            </a:extLst>
          </p:cNvPr>
          <p:cNvSpPr>
            <a:spLocks noGrp="1"/>
          </p:cNvSpPr>
          <p:nvPr>
            <p:ph type="title"/>
          </p:nvPr>
        </p:nvSpPr>
        <p:spPr>
          <a:xfrm>
            <a:off x="606577" y="733288"/>
            <a:ext cx="8448264" cy="760553"/>
          </a:xfrm>
        </p:spPr>
        <p:txBody>
          <a:bodyPr>
            <a:noAutofit/>
          </a:bodyPr>
          <a:lstStyle/>
          <a:p>
            <a:r>
              <a:rPr lang="de-DE" sz="3600" b="1" dirty="0">
                <a:solidFill>
                  <a:srgbClr val="000000"/>
                </a:solidFill>
              </a:rPr>
              <a:t>Spieleabend / Kreativtreff:</a:t>
            </a:r>
          </a:p>
        </p:txBody>
      </p:sp>
      <p:pic>
        <p:nvPicPr>
          <p:cNvPr id="4" name="Grafik 3">
            <a:extLst>
              <a:ext uri="{FF2B5EF4-FFF2-40B4-BE49-F238E27FC236}">
                <a16:creationId xmlns:a16="http://schemas.microsoft.com/office/drawing/2014/main" id="{CBA39544-E4C1-4AFC-ADBF-51853E072E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06496" y="5282676"/>
            <a:ext cx="6877621" cy="1415353"/>
          </a:xfrm>
          <a:prstGeom prst="rect">
            <a:avLst/>
          </a:prstGeom>
        </p:spPr>
      </p:pic>
      <p:pic>
        <p:nvPicPr>
          <p:cNvPr id="11" name="Grafik 10" descr="Ein Bild, das Kleidung, Im Haus, Wand, Person enthält.&#10;&#10;Automatisch generierte Beschreibung">
            <a:extLst>
              <a:ext uri="{FF2B5EF4-FFF2-40B4-BE49-F238E27FC236}">
                <a16:creationId xmlns:a16="http://schemas.microsoft.com/office/drawing/2014/main" id="{B831C32A-1E25-F0F7-3BEE-9B2FB1B694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1941" y="1454752"/>
            <a:ext cx="5347474" cy="4010606"/>
          </a:xfrm>
          <a:prstGeom prst="rect">
            <a:avLst/>
          </a:prstGeom>
        </p:spPr>
      </p:pic>
      <p:pic>
        <p:nvPicPr>
          <p:cNvPr id="15" name="Grafik 14" descr="Ein Bild, das Kleidung, Im Haus, Person, Menschliches Gesicht enthält.&#10;&#10;Automatisch generierte Beschreibung">
            <a:extLst>
              <a:ext uri="{FF2B5EF4-FFF2-40B4-BE49-F238E27FC236}">
                <a16:creationId xmlns:a16="http://schemas.microsoft.com/office/drawing/2014/main" id="{729F7390-AB17-89B1-3834-40F109922F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16875">
            <a:off x="2518651" y="1715164"/>
            <a:ext cx="5282534" cy="3961901"/>
          </a:xfrm>
          <a:prstGeom prst="rect">
            <a:avLst/>
          </a:prstGeom>
        </p:spPr>
      </p:pic>
      <p:pic>
        <p:nvPicPr>
          <p:cNvPr id="17" name="Grafik 16" descr="Ein Bild, das Kleidung, Person, Im Haus, Menschliches Gesicht enthält.&#10;&#10;Automatisch generierte Beschreibung">
            <a:hlinkClick r:id="" action="ppaction://hlinkshowjump?jump=previousslide"/>
            <a:extLst>
              <a:ext uri="{FF2B5EF4-FFF2-40B4-BE49-F238E27FC236}">
                <a16:creationId xmlns:a16="http://schemas.microsoft.com/office/drawing/2014/main" id="{30E4245A-4739-9032-21FB-EE6A8364D3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72891" y="1309458"/>
            <a:ext cx="5839231" cy="4379424"/>
          </a:xfrm>
          <a:prstGeom prst="rect">
            <a:avLst/>
          </a:prstGeom>
        </p:spPr>
      </p:pic>
    </p:spTree>
    <p:extLst>
      <p:ext uri="{BB962C8B-B14F-4D97-AF65-F5344CB8AC3E}">
        <p14:creationId xmlns:p14="http://schemas.microsoft.com/office/powerpoint/2010/main" val="2879008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3" name="Grafik 2" descr="Ein Bild, das draußen, Gefrieren, Niederschlag, Winter enthält.&#10;&#10;Automatisch generierte Beschreibung">
            <a:extLst>
              <a:ext uri="{FF2B5EF4-FFF2-40B4-BE49-F238E27FC236}">
                <a16:creationId xmlns:a16="http://schemas.microsoft.com/office/drawing/2014/main" id="{E2B59F64-CD0F-9058-7255-B39672B7CC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528" y="699072"/>
            <a:ext cx="7011896" cy="5148831"/>
          </a:xfrm>
          <a:prstGeom prst="rect">
            <a:avLst/>
          </a:prstGeom>
        </p:spPr>
      </p:pic>
      <p:sp>
        <p:nvSpPr>
          <p:cNvPr id="6" name="Titel 5">
            <a:extLst>
              <a:ext uri="{FF2B5EF4-FFF2-40B4-BE49-F238E27FC236}">
                <a16:creationId xmlns:a16="http://schemas.microsoft.com/office/drawing/2014/main" id="{299385E2-FFC8-48C9-A0CF-9A846F817208}"/>
              </a:ext>
            </a:extLst>
          </p:cNvPr>
          <p:cNvSpPr>
            <a:spLocks noGrp="1"/>
          </p:cNvSpPr>
          <p:nvPr>
            <p:ph type="title"/>
          </p:nvPr>
        </p:nvSpPr>
        <p:spPr>
          <a:xfrm>
            <a:off x="743665" y="825567"/>
            <a:ext cx="6877621" cy="760553"/>
          </a:xfrm>
        </p:spPr>
        <p:txBody>
          <a:bodyPr>
            <a:noAutofit/>
          </a:bodyPr>
          <a:lstStyle/>
          <a:p>
            <a:r>
              <a:rPr lang="de-DE" sz="3200" b="1" dirty="0">
                <a:solidFill>
                  <a:schemeClr val="bg1"/>
                </a:solidFill>
              </a:rPr>
              <a:t>Bouletreff jeden Sonntag 10.00 Uhr</a:t>
            </a:r>
          </a:p>
        </p:txBody>
      </p:sp>
      <p:pic>
        <p:nvPicPr>
          <p:cNvPr id="4" name="Grafik 3">
            <a:extLst>
              <a:ext uri="{FF2B5EF4-FFF2-40B4-BE49-F238E27FC236}">
                <a16:creationId xmlns:a16="http://schemas.microsoft.com/office/drawing/2014/main" id="{CBA39544-E4C1-4AFC-ADBF-51853E072E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6496" y="5282676"/>
            <a:ext cx="6877621" cy="1415353"/>
          </a:xfrm>
          <a:prstGeom prst="rect">
            <a:avLst/>
          </a:prstGeom>
        </p:spPr>
      </p:pic>
    </p:spTree>
    <p:extLst>
      <p:ext uri="{BB962C8B-B14F-4D97-AF65-F5344CB8AC3E}">
        <p14:creationId xmlns:p14="http://schemas.microsoft.com/office/powerpoint/2010/main" val="862369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7" name="Grafik 6" descr="Ein Bild, das draußen, Kleidung, Person, Himmel enthält.&#10;&#10;Automatisch generierte Beschreibung">
            <a:extLst>
              <a:ext uri="{FF2B5EF4-FFF2-40B4-BE49-F238E27FC236}">
                <a16:creationId xmlns:a16="http://schemas.microsoft.com/office/drawing/2014/main" id="{9252ECB3-0483-017C-2B1C-6D445B6C057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899404">
            <a:off x="5890726" y="1650918"/>
            <a:ext cx="5611606" cy="4208705"/>
          </a:xfrm>
          <a:prstGeom prst="rect">
            <a:avLst/>
          </a:prstGeom>
        </p:spPr>
      </p:pic>
      <p:pic>
        <p:nvPicPr>
          <p:cNvPr id="3" name="Grafik 2" descr="Ein Bild, das draußen, Wolke, Kleidung, Himmel enthält.&#10;&#10;Automatisch generierte Beschreibung">
            <a:extLst>
              <a:ext uri="{FF2B5EF4-FFF2-40B4-BE49-F238E27FC236}">
                <a16:creationId xmlns:a16="http://schemas.microsoft.com/office/drawing/2014/main" id="{CE6687EC-C109-E81E-498F-D1732A9CBB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717928">
            <a:off x="866380" y="2049442"/>
            <a:ext cx="4847636" cy="3635727"/>
          </a:xfrm>
          <a:prstGeom prst="rect">
            <a:avLst/>
          </a:prstGeom>
        </p:spPr>
      </p:pic>
      <p:sp>
        <p:nvSpPr>
          <p:cNvPr id="6" name="Titel 5">
            <a:extLst>
              <a:ext uri="{FF2B5EF4-FFF2-40B4-BE49-F238E27FC236}">
                <a16:creationId xmlns:a16="http://schemas.microsoft.com/office/drawing/2014/main" id="{299385E2-FFC8-48C9-A0CF-9A846F817208}"/>
              </a:ext>
            </a:extLst>
          </p:cNvPr>
          <p:cNvSpPr>
            <a:spLocks noGrp="1"/>
          </p:cNvSpPr>
          <p:nvPr>
            <p:ph type="title"/>
          </p:nvPr>
        </p:nvSpPr>
        <p:spPr>
          <a:xfrm>
            <a:off x="1744911" y="733289"/>
            <a:ext cx="8448264" cy="760553"/>
          </a:xfrm>
        </p:spPr>
        <p:txBody>
          <a:bodyPr>
            <a:noAutofit/>
          </a:bodyPr>
          <a:lstStyle/>
          <a:p>
            <a:r>
              <a:rPr lang="de-DE" sz="3600" b="1" dirty="0">
                <a:solidFill>
                  <a:srgbClr val="000000"/>
                </a:solidFill>
              </a:rPr>
              <a:t>15.04.2023:</a:t>
            </a:r>
            <a:br>
              <a:rPr lang="de-DE" sz="3600" b="1" dirty="0">
                <a:solidFill>
                  <a:srgbClr val="000000"/>
                </a:solidFill>
              </a:rPr>
            </a:br>
            <a:r>
              <a:rPr lang="de-DE" sz="3600" b="1" dirty="0">
                <a:solidFill>
                  <a:srgbClr val="000000"/>
                </a:solidFill>
              </a:rPr>
              <a:t>Workshop „Obstbäume selbst veredeln“</a:t>
            </a:r>
          </a:p>
        </p:txBody>
      </p:sp>
      <p:pic>
        <p:nvPicPr>
          <p:cNvPr id="4" name="Grafik 3">
            <a:extLst>
              <a:ext uri="{FF2B5EF4-FFF2-40B4-BE49-F238E27FC236}">
                <a16:creationId xmlns:a16="http://schemas.microsoft.com/office/drawing/2014/main" id="{CBA39544-E4C1-4AFC-ADBF-51853E072E5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6496" y="5282676"/>
            <a:ext cx="6877621" cy="1415353"/>
          </a:xfrm>
          <a:prstGeom prst="rect">
            <a:avLst/>
          </a:prstGeom>
        </p:spPr>
      </p:pic>
    </p:spTree>
    <p:extLst>
      <p:ext uri="{BB962C8B-B14F-4D97-AF65-F5344CB8AC3E}">
        <p14:creationId xmlns:p14="http://schemas.microsoft.com/office/powerpoint/2010/main" val="3208991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a:extLst>
            <a:ext uri="{FF2B5EF4-FFF2-40B4-BE49-F238E27FC236}">
              <a16:creationId xmlns:a16="http://schemas.microsoft.com/office/drawing/2014/main" id="{983BC80B-198F-DAB5-3784-92EFBE924424}"/>
            </a:ext>
          </a:extLst>
        </p:cNvPr>
        <p:cNvGrpSpPr/>
        <p:nvPr/>
      </p:nvGrpSpPr>
      <p:grpSpPr>
        <a:xfrm>
          <a:off x="0" y="0"/>
          <a:ext cx="0" cy="0"/>
          <a:chOff x="0" y="0"/>
          <a:chExt cx="0" cy="0"/>
        </a:xfrm>
      </p:grpSpPr>
      <p:pic>
        <p:nvPicPr>
          <p:cNvPr id="9" name="Grafik 8" descr="Ein Bild, das Text, Gras, Pflanze, draußen enthält.&#10;&#10;Automatisch generierte Beschreibung">
            <a:extLst>
              <a:ext uri="{FF2B5EF4-FFF2-40B4-BE49-F238E27FC236}">
                <a16:creationId xmlns:a16="http://schemas.microsoft.com/office/drawing/2014/main" id="{17751CC4-FEB6-801C-4422-BE1BAD9A99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907198" y="1377068"/>
            <a:ext cx="4879910" cy="3659933"/>
          </a:xfrm>
          <a:prstGeom prst="rect">
            <a:avLst/>
          </a:prstGeom>
        </p:spPr>
      </p:pic>
      <p:pic>
        <p:nvPicPr>
          <p:cNvPr id="5" name="Grafik 4" descr="Ein Bild, das draußen, Gras, Pflanze, gelb enthält.&#10;&#10;Automatisch generierte Beschreibung">
            <a:extLst>
              <a:ext uri="{FF2B5EF4-FFF2-40B4-BE49-F238E27FC236}">
                <a16:creationId xmlns:a16="http://schemas.microsoft.com/office/drawing/2014/main" id="{9CF0294F-7A00-6057-006A-733ADDDF05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772712">
            <a:off x="69451" y="1545020"/>
            <a:ext cx="4432041" cy="3324031"/>
          </a:xfrm>
          <a:prstGeom prst="rect">
            <a:avLst/>
          </a:prstGeom>
        </p:spPr>
      </p:pic>
      <p:sp>
        <p:nvSpPr>
          <p:cNvPr id="6" name="Titel 5">
            <a:extLst>
              <a:ext uri="{FF2B5EF4-FFF2-40B4-BE49-F238E27FC236}">
                <a16:creationId xmlns:a16="http://schemas.microsoft.com/office/drawing/2014/main" id="{1D715018-69C0-1AB4-27FC-63E1C4E51DEE}"/>
              </a:ext>
            </a:extLst>
          </p:cNvPr>
          <p:cNvSpPr>
            <a:spLocks noGrp="1"/>
          </p:cNvSpPr>
          <p:nvPr>
            <p:ph type="title"/>
          </p:nvPr>
        </p:nvSpPr>
        <p:spPr>
          <a:xfrm>
            <a:off x="1744911" y="733289"/>
            <a:ext cx="8448264" cy="760553"/>
          </a:xfrm>
        </p:spPr>
        <p:txBody>
          <a:bodyPr>
            <a:noAutofit/>
          </a:bodyPr>
          <a:lstStyle/>
          <a:p>
            <a:r>
              <a:rPr lang="de-DE" sz="3600" b="1" dirty="0">
                <a:solidFill>
                  <a:srgbClr val="000000"/>
                </a:solidFill>
              </a:rPr>
              <a:t>15.04.2023:</a:t>
            </a:r>
            <a:br>
              <a:rPr lang="de-DE" sz="3600" b="1" dirty="0">
                <a:solidFill>
                  <a:srgbClr val="000000"/>
                </a:solidFill>
              </a:rPr>
            </a:br>
            <a:r>
              <a:rPr lang="de-DE" sz="3600" b="1" dirty="0">
                <a:solidFill>
                  <a:schemeClr val="bg1"/>
                </a:solidFill>
              </a:rPr>
              <a:t>Workshop „</a:t>
            </a:r>
            <a:r>
              <a:rPr lang="de-DE" sz="3600" b="1" dirty="0">
                <a:solidFill>
                  <a:schemeClr val="tx1"/>
                </a:solidFill>
              </a:rPr>
              <a:t>Obs</a:t>
            </a:r>
            <a:r>
              <a:rPr lang="de-DE" sz="3600" b="1" dirty="0">
                <a:solidFill>
                  <a:srgbClr val="000000"/>
                </a:solidFill>
              </a:rPr>
              <a:t>tbäume selbst veredeln“</a:t>
            </a:r>
          </a:p>
        </p:txBody>
      </p:sp>
      <p:pic>
        <p:nvPicPr>
          <p:cNvPr id="4" name="Grafik 3">
            <a:extLst>
              <a:ext uri="{FF2B5EF4-FFF2-40B4-BE49-F238E27FC236}">
                <a16:creationId xmlns:a16="http://schemas.microsoft.com/office/drawing/2014/main" id="{3A891740-D85C-DC6D-1AC1-1AA034295E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6496" y="5282676"/>
            <a:ext cx="6877621" cy="1415353"/>
          </a:xfrm>
          <a:prstGeom prst="rect">
            <a:avLst/>
          </a:prstGeom>
        </p:spPr>
      </p:pic>
      <p:pic>
        <p:nvPicPr>
          <p:cNvPr id="11" name="Grafik 10" descr="Ein Bild, das draußen, Himmel, Person, Kleidung enthält.&#10;&#10;Automatisch generierte Beschreibung">
            <a:hlinkClick r:id="rId5" action="ppaction://hlinksldjump"/>
            <a:extLst>
              <a:ext uri="{FF2B5EF4-FFF2-40B4-BE49-F238E27FC236}">
                <a16:creationId xmlns:a16="http://schemas.microsoft.com/office/drawing/2014/main" id="{318086A4-C049-E570-27B9-527CD89DEFA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764287">
            <a:off x="4797197" y="833850"/>
            <a:ext cx="6618597" cy="4963948"/>
          </a:xfrm>
          <a:prstGeom prst="rect">
            <a:avLst/>
          </a:prstGeom>
        </p:spPr>
      </p:pic>
    </p:spTree>
    <p:extLst>
      <p:ext uri="{BB962C8B-B14F-4D97-AF65-F5344CB8AC3E}">
        <p14:creationId xmlns:p14="http://schemas.microsoft.com/office/powerpoint/2010/main" val="2771335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a:extLst>
            <a:ext uri="{FF2B5EF4-FFF2-40B4-BE49-F238E27FC236}">
              <a16:creationId xmlns:a16="http://schemas.microsoft.com/office/drawing/2014/main" id="{983BC80B-198F-DAB5-3784-92EFBE924424}"/>
            </a:ext>
          </a:extLst>
        </p:cNvPr>
        <p:cNvGrpSpPr/>
        <p:nvPr/>
      </p:nvGrpSpPr>
      <p:grpSpPr>
        <a:xfrm>
          <a:off x="0" y="0"/>
          <a:ext cx="0" cy="0"/>
          <a:chOff x="0" y="0"/>
          <a:chExt cx="0" cy="0"/>
        </a:xfrm>
      </p:grpSpPr>
      <p:sp>
        <p:nvSpPr>
          <p:cNvPr id="6" name="Titel 5">
            <a:extLst>
              <a:ext uri="{FF2B5EF4-FFF2-40B4-BE49-F238E27FC236}">
                <a16:creationId xmlns:a16="http://schemas.microsoft.com/office/drawing/2014/main" id="{1D715018-69C0-1AB4-27FC-63E1C4E51DEE}"/>
              </a:ext>
            </a:extLst>
          </p:cNvPr>
          <p:cNvSpPr>
            <a:spLocks noGrp="1"/>
          </p:cNvSpPr>
          <p:nvPr>
            <p:ph type="title"/>
          </p:nvPr>
        </p:nvSpPr>
        <p:spPr>
          <a:xfrm>
            <a:off x="1047913" y="724624"/>
            <a:ext cx="8448264" cy="760553"/>
          </a:xfrm>
        </p:spPr>
        <p:txBody>
          <a:bodyPr>
            <a:noAutofit/>
          </a:bodyPr>
          <a:lstStyle/>
          <a:p>
            <a:r>
              <a:rPr lang="de-DE" sz="3600" b="1" dirty="0">
                <a:solidFill>
                  <a:srgbClr val="000000"/>
                </a:solidFill>
              </a:rPr>
              <a:t>05.08.2023:</a:t>
            </a:r>
            <a:r>
              <a:rPr lang="de-DE" sz="3600" b="1" dirty="0">
                <a:solidFill>
                  <a:schemeClr val="bg1"/>
                </a:solidFill>
              </a:rPr>
              <a:t>p „</a:t>
            </a:r>
            <a:r>
              <a:rPr lang="de-DE" sz="3600" b="1" dirty="0">
                <a:solidFill>
                  <a:schemeClr val="tx1"/>
                </a:solidFill>
              </a:rPr>
              <a:t>Unterschriftenaktion </a:t>
            </a:r>
            <a:br>
              <a:rPr lang="de-DE" sz="3600" b="1" dirty="0">
                <a:solidFill>
                  <a:schemeClr val="tx1"/>
                </a:solidFill>
              </a:rPr>
            </a:br>
            <a:r>
              <a:rPr lang="de-DE" sz="3600" b="1" dirty="0">
                <a:solidFill>
                  <a:schemeClr val="tx1"/>
                </a:solidFill>
              </a:rPr>
              <a:t>„Ländle leben lassen“</a:t>
            </a:r>
            <a:endParaRPr lang="de-DE" sz="3600" b="1" dirty="0">
              <a:solidFill>
                <a:srgbClr val="000000"/>
              </a:solidFill>
            </a:endParaRPr>
          </a:p>
        </p:txBody>
      </p:sp>
      <p:pic>
        <p:nvPicPr>
          <p:cNvPr id="4" name="Grafik 3">
            <a:extLst>
              <a:ext uri="{FF2B5EF4-FFF2-40B4-BE49-F238E27FC236}">
                <a16:creationId xmlns:a16="http://schemas.microsoft.com/office/drawing/2014/main" id="{3A891740-D85C-DC6D-1AC1-1AA034295E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06496" y="5282676"/>
            <a:ext cx="6877621" cy="1415353"/>
          </a:xfrm>
          <a:prstGeom prst="rect">
            <a:avLst/>
          </a:prstGeom>
        </p:spPr>
      </p:pic>
      <p:pic>
        <p:nvPicPr>
          <p:cNvPr id="12" name="Grafik 11" descr="Ein Bild, das Gras, draußen, Landschaft, Himmel enthält.&#10;&#10;Automatisch generierte Beschreibung">
            <a:extLst>
              <a:ext uri="{FF2B5EF4-FFF2-40B4-BE49-F238E27FC236}">
                <a16:creationId xmlns:a16="http://schemas.microsoft.com/office/drawing/2014/main" id="{9BA23BD5-6ADF-255E-C2DB-A4CD49C186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2081" y="1060508"/>
            <a:ext cx="5473700" cy="4105275"/>
          </a:xfrm>
          <a:prstGeom prst="rect">
            <a:avLst/>
          </a:prstGeom>
        </p:spPr>
      </p:pic>
      <p:pic>
        <p:nvPicPr>
          <p:cNvPr id="14" name="Grafik 13" descr="Ein Bild, das draußen, Gras, Himmel, Baum enthält.&#10;&#10;Automatisch generierte Beschreibung">
            <a:hlinkClick r:id="rId4" action="ppaction://hlinksldjump"/>
            <a:extLst>
              <a:ext uri="{FF2B5EF4-FFF2-40B4-BE49-F238E27FC236}">
                <a16:creationId xmlns:a16="http://schemas.microsoft.com/office/drawing/2014/main" id="{036154D6-E10D-2F84-E9C4-32FE6C8C7F2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26100" y="1525955"/>
            <a:ext cx="6172200" cy="4629150"/>
          </a:xfrm>
          <a:prstGeom prst="rect">
            <a:avLst/>
          </a:prstGeom>
        </p:spPr>
      </p:pic>
      <p:pic>
        <p:nvPicPr>
          <p:cNvPr id="16" name="Grafik 15" descr="Ein Bild, das Kleidung, Person, draußen, Mann enthält.&#10;&#10;Automatisch generierte Beschreibung">
            <a:extLst>
              <a:ext uri="{FF2B5EF4-FFF2-40B4-BE49-F238E27FC236}">
                <a16:creationId xmlns:a16="http://schemas.microsoft.com/office/drawing/2014/main" id="{D7A24EE3-99DD-C5A3-44C9-817EE60C227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4255" y="1685925"/>
            <a:ext cx="4674983" cy="3122245"/>
          </a:xfrm>
          <a:prstGeom prst="rect">
            <a:avLst/>
          </a:prstGeom>
        </p:spPr>
      </p:pic>
    </p:spTree>
    <p:extLst>
      <p:ext uri="{BB962C8B-B14F-4D97-AF65-F5344CB8AC3E}">
        <p14:creationId xmlns:p14="http://schemas.microsoft.com/office/powerpoint/2010/main" val="3319182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a:extLst>
            <a:ext uri="{FF2B5EF4-FFF2-40B4-BE49-F238E27FC236}">
              <a16:creationId xmlns:a16="http://schemas.microsoft.com/office/drawing/2014/main" id="{0384FE7F-CAE8-7EE8-6238-B760DC0FF3F5}"/>
            </a:ext>
          </a:extLst>
        </p:cNvPr>
        <p:cNvGrpSpPr/>
        <p:nvPr/>
      </p:nvGrpSpPr>
      <p:grpSpPr>
        <a:xfrm>
          <a:off x="0" y="0"/>
          <a:ext cx="0" cy="0"/>
          <a:chOff x="0" y="0"/>
          <a:chExt cx="0" cy="0"/>
        </a:xfrm>
      </p:grpSpPr>
      <p:pic>
        <p:nvPicPr>
          <p:cNvPr id="9" name="Grafik 8" descr="Ein Bild, das Kleidung, Person, Baum, Menschliches Gesicht enthält.&#10;&#10;Automatisch generierte Beschreibung">
            <a:hlinkClick r:id="rId2" action="ppaction://hlinksldjump"/>
            <a:extLst>
              <a:ext uri="{FF2B5EF4-FFF2-40B4-BE49-F238E27FC236}">
                <a16:creationId xmlns:a16="http://schemas.microsoft.com/office/drawing/2014/main" id="{A62D4D92-7F67-6096-0204-DC9EED2BC6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64082">
            <a:off x="5357529" y="985959"/>
            <a:ext cx="5657981" cy="4243486"/>
          </a:xfrm>
          <a:prstGeom prst="rect">
            <a:avLst/>
          </a:prstGeom>
        </p:spPr>
      </p:pic>
      <p:pic>
        <p:nvPicPr>
          <p:cNvPr id="3" name="Grafik 2" descr="Ein Bild, das Gelände, Schuhwerk, Person, draußen enthält.&#10;&#10;Automatisch generierte Beschreibung">
            <a:extLst>
              <a:ext uri="{FF2B5EF4-FFF2-40B4-BE49-F238E27FC236}">
                <a16:creationId xmlns:a16="http://schemas.microsoft.com/office/drawing/2014/main" id="{D1F7FC1D-149E-A30A-CA8E-1549C707E9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525110">
            <a:off x="343679" y="1258464"/>
            <a:ext cx="5066522" cy="3799892"/>
          </a:xfrm>
          <a:prstGeom prst="rect">
            <a:avLst/>
          </a:prstGeom>
        </p:spPr>
      </p:pic>
      <p:sp>
        <p:nvSpPr>
          <p:cNvPr id="6" name="Titel 5">
            <a:extLst>
              <a:ext uri="{FF2B5EF4-FFF2-40B4-BE49-F238E27FC236}">
                <a16:creationId xmlns:a16="http://schemas.microsoft.com/office/drawing/2014/main" id="{F362F195-EDB8-3268-A19D-E9A1D7201B5F}"/>
              </a:ext>
            </a:extLst>
          </p:cNvPr>
          <p:cNvSpPr>
            <a:spLocks noGrp="1"/>
          </p:cNvSpPr>
          <p:nvPr>
            <p:ph type="title"/>
          </p:nvPr>
        </p:nvSpPr>
        <p:spPr>
          <a:xfrm>
            <a:off x="1391881" y="518685"/>
            <a:ext cx="8448264" cy="760553"/>
          </a:xfrm>
        </p:spPr>
        <p:txBody>
          <a:bodyPr>
            <a:noAutofit/>
          </a:bodyPr>
          <a:lstStyle/>
          <a:p>
            <a:r>
              <a:rPr lang="de-DE" sz="3200" b="1" dirty="0">
                <a:solidFill>
                  <a:srgbClr val="000000"/>
                </a:solidFill>
              </a:rPr>
              <a:t>17.08.2023: Anmeldung zum Ferienprogramm</a:t>
            </a:r>
          </a:p>
        </p:txBody>
      </p:sp>
      <p:pic>
        <p:nvPicPr>
          <p:cNvPr id="4" name="Grafik 3">
            <a:extLst>
              <a:ext uri="{FF2B5EF4-FFF2-40B4-BE49-F238E27FC236}">
                <a16:creationId xmlns:a16="http://schemas.microsoft.com/office/drawing/2014/main" id="{B39FC1DA-7B51-770B-C409-2266024344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6496" y="5282676"/>
            <a:ext cx="6877621" cy="1415353"/>
          </a:xfrm>
          <a:prstGeom prst="rect">
            <a:avLst/>
          </a:prstGeom>
        </p:spPr>
      </p:pic>
    </p:spTree>
    <p:extLst>
      <p:ext uri="{BB962C8B-B14F-4D97-AF65-F5344CB8AC3E}">
        <p14:creationId xmlns:p14="http://schemas.microsoft.com/office/powerpoint/2010/main" val="336043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2.xml><?xml version="1.0" encoding="utf-8"?>
<a:theme xmlns:a="http://schemas.openxmlformats.org/drawingml/2006/main" name="Büro Theme">
  <a:themeElements>
    <a:clrScheme name="Banded_Design_Teal">
      <a:dk1>
        <a:srgbClr val="363D3D"/>
      </a:dk1>
      <a:lt1>
        <a:sysClr val="window" lastClr="FFFFFF"/>
      </a:lt1>
      <a:dk2>
        <a:srgbClr val="000000"/>
      </a:dk2>
      <a:lt2>
        <a:srgbClr val="E5E8E8"/>
      </a:lt2>
      <a:accent1>
        <a:srgbClr val="3AAFB2"/>
      </a:accent1>
      <a:accent2>
        <a:srgbClr val="6ABD45"/>
      </a:accent2>
      <a:accent3>
        <a:srgbClr val="EBCA21"/>
      </a:accent3>
      <a:accent4>
        <a:srgbClr val="EB8D21"/>
      </a:accent4>
      <a:accent5>
        <a:srgbClr val="EB5638"/>
      </a:accent5>
      <a:accent6>
        <a:srgbClr val="5172B1"/>
      </a:accent6>
      <a:hlink>
        <a:srgbClr val="3A9CDB"/>
      </a:hlink>
      <a:folHlink>
        <a:srgbClr val="5172B1"/>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üro">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Büro Theme">
  <a:themeElements>
    <a:clrScheme name="Banded_Design_Teal">
      <a:dk1>
        <a:srgbClr val="363D3D"/>
      </a:dk1>
      <a:lt1>
        <a:sysClr val="window" lastClr="FFFFFF"/>
      </a:lt1>
      <a:dk2>
        <a:srgbClr val="000000"/>
      </a:dk2>
      <a:lt2>
        <a:srgbClr val="E5E8E8"/>
      </a:lt2>
      <a:accent1>
        <a:srgbClr val="3AAFB2"/>
      </a:accent1>
      <a:accent2>
        <a:srgbClr val="6ABD45"/>
      </a:accent2>
      <a:accent3>
        <a:srgbClr val="EBCA21"/>
      </a:accent3>
      <a:accent4>
        <a:srgbClr val="EB8D21"/>
      </a:accent4>
      <a:accent5>
        <a:srgbClr val="EB5638"/>
      </a:accent5>
      <a:accent6>
        <a:srgbClr val="5172B1"/>
      </a:accent6>
      <a:hlink>
        <a:srgbClr val="3A9CDB"/>
      </a:hlink>
      <a:folHlink>
        <a:srgbClr val="5172B1"/>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üro">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APDescription xmlns="f105ad54-119a-4495-aa55-0e28b6b4ad2f">This template uses a wide or narrow band in dark blue to accent the title  and content slides. Use the mountain sunrise photo on the title slide, or replace it with one of your own. This presentation includes a sample list, chart, table, SmartArt, and other layouts. Choose the ones you want, and customize them to suit your needs. This template is in widescreen (16X9) format.
</APDescription>
    <AssetExpire xmlns="f105ad54-119a-4495-aa55-0e28b6b4ad2f">2029-01-01T08:00:00+00:00</AssetExpire>
    <CampaignTagsTaxHTField0 xmlns="f105ad54-119a-4495-aa55-0e28b6b4ad2f">
      <Terms xmlns="http://schemas.microsoft.com/office/infopath/2007/PartnerControls"/>
    </CampaignTagsTaxHTField0>
    <IntlLangReviewDate xmlns="f105ad54-119a-4495-aa55-0e28b6b4ad2f" xsi:nil="true"/>
    <TPFriendlyName xmlns="f105ad54-119a-4495-aa55-0e28b6b4ad2f" xsi:nil="true"/>
    <IntlLangReview xmlns="f105ad54-119a-4495-aa55-0e28b6b4ad2f">false</IntlLangReview>
    <LocLastLocAttemptVersionLookup xmlns="f105ad54-119a-4495-aa55-0e28b6b4ad2f">835474</LocLastLocAttemptVersionLookup>
    <PolicheckWords xmlns="f105ad54-119a-4495-aa55-0e28b6b4ad2f" xsi:nil="true"/>
    <SubmitterId xmlns="f105ad54-119a-4495-aa55-0e28b6b4ad2f" xsi:nil="true"/>
    <AcquiredFrom xmlns="f105ad54-119a-4495-aa55-0e28b6b4ad2f">Internal MS</AcquiredFrom>
    <EditorialStatus xmlns="f105ad54-119a-4495-aa55-0e28b6b4ad2f">Complete</EditorialStatus>
    <Markets xmlns="f105ad54-119a-4495-aa55-0e28b6b4ad2f"/>
    <OriginAsset xmlns="f105ad54-119a-4495-aa55-0e28b6b4ad2f" xsi:nil="true"/>
    <AssetStart xmlns="f105ad54-119a-4495-aa55-0e28b6b4ad2f">2012-05-11T02:03:00+00:00</AssetStart>
    <FriendlyTitle xmlns="f105ad54-119a-4495-aa55-0e28b6b4ad2f" xsi:nil="true"/>
    <MarketSpecific xmlns="f105ad54-119a-4495-aa55-0e28b6b4ad2f">false</MarketSpecific>
    <TPNamespace xmlns="f105ad54-119a-4495-aa55-0e28b6b4ad2f" xsi:nil="true"/>
    <PublishStatusLookup xmlns="f105ad54-119a-4495-aa55-0e28b6b4ad2f">
      <Value>548022</Value>
    </PublishStatusLookup>
    <APAuthor xmlns="f105ad54-119a-4495-aa55-0e28b6b4ad2f">
      <UserInfo>
        <DisplayName>REDMOND\v-vaddu</DisplayName>
        <AccountId>2567</AccountId>
        <AccountType/>
      </UserInfo>
    </APAuthor>
    <TPCommandLine xmlns="f105ad54-119a-4495-aa55-0e28b6b4ad2f" xsi:nil="true"/>
    <IntlLangReviewer xmlns="f105ad54-119a-4495-aa55-0e28b6b4ad2f" xsi:nil="true"/>
    <OpenTemplate xmlns="f105ad54-119a-4495-aa55-0e28b6b4ad2f">true</OpenTemplate>
    <CSXSubmissionDate xmlns="f105ad54-119a-4495-aa55-0e28b6b4ad2f" xsi:nil="true"/>
    <TaxCatchAll xmlns="f105ad54-119a-4495-aa55-0e28b6b4ad2f"/>
    <Manager xmlns="f105ad54-119a-4495-aa55-0e28b6b4ad2f" xsi:nil="true"/>
    <NumericId xmlns="f105ad54-119a-4495-aa55-0e28b6b4ad2f" xsi:nil="true"/>
    <ParentAssetId xmlns="f105ad54-119a-4495-aa55-0e28b6b4ad2f" xsi:nil="true"/>
    <OriginalSourceMarket xmlns="f105ad54-119a-4495-aa55-0e28b6b4ad2f">english</OriginalSourceMarket>
    <ApprovalStatus xmlns="f105ad54-119a-4495-aa55-0e28b6b4ad2f">InProgress</ApprovalStatus>
    <TPComponent xmlns="f105ad54-119a-4495-aa55-0e28b6b4ad2f" xsi:nil="true"/>
    <EditorialTags xmlns="f105ad54-119a-4495-aa55-0e28b6b4ad2f" xsi:nil="true"/>
    <TPExecutable xmlns="f105ad54-119a-4495-aa55-0e28b6b4ad2f" xsi:nil="true"/>
    <TPLaunchHelpLink xmlns="f105ad54-119a-4495-aa55-0e28b6b4ad2f" xsi:nil="true"/>
    <LocComments xmlns="f105ad54-119a-4495-aa55-0e28b6b4ad2f" xsi:nil="true"/>
    <LocRecommendedHandoff xmlns="f105ad54-119a-4495-aa55-0e28b6b4ad2f" xsi:nil="true"/>
    <SourceTitle xmlns="f105ad54-119a-4495-aa55-0e28b6b4ad2f" xsi:nil="true"/>
    <CSXUpdate xmlns="f105ad54-119a-4495-aa55-0e28b6b4ad2f">false</CSXUpdate>
    <IntlLocPriority xmlns="f105ad54-119a-4495-aa55-0e28b6b4ad2f" xsi:nil="true"/>
    <UAProjectedTotalWords xmlns="f105ad54-119a-4495-aa55-0e28b6b4ad2f" xsi:nil="true"/>
    <AssetType xmlns="f105ad54-119a-4495-aa55-0e28b6b4ad2f">TP</AssetType>
    <MachineTranslated xmlns="f105ad54-119a-4495-aa55-0e28b6b4ad2f">false</MachineTranslated>
    <OutputCachingOn xmlns="f105ad54-119a-4495-aa55-0e28b6b4ad2f">false</OutputCachingOn>
    <TemplateStatus xmlns="f105ad54-119a-4495-aa55-0e28b6b4ad2f">Complete</TemplateStatus>
    <IsSearchable xmlns="f105ad54-119a-4495-aa55-0e28b6b4ad2f">true</IsSearchable>
    <ContentItem xmlns="f105ad54-119a-4495-aa55-0e28b6b4ad2f" xsi:nil="true"/>
    <HandoffToMSDN xmlns="f105ad54-119a-4495-aa55-0e28b6b4ad2f" xsi:nil="true"/>
    <ShowIn xmlns="f105ad54-119a-4495-aa55-0e28b6b4ad2f">Show everywhere</ShowIn>
    <ThumbnailAssetId xmlns="f105ad54-119a-4495-aa55-0e28b6b4ad2f" xsi:nil="true"/>
    <UALocComments xmlns="f105ad54-119a-4495-aa55-0e28b6b4ad2f" xsi:nil="true"/>
    <UALocRecommendation xmlns="f105ad54-119a-4495-aa55-0e28b6b4ad2f">Localize</UALocRecommendation>
    <LastModifiedDateTime xmlns="f105ad54-119a-4495-aa55-0e28b6b4ad2f" xsi:nil="true"/>
    <LegacyData xmlns="f105ad54-119a-4495-aa55-0e28b6b4ad2f" xsi:nil="true"/>
    <LocManualTestRequired xmlns="f105ad54-119a-4495-aa55-0e28b6b4ad2f">false</LocManualTestRequired>
    <ClipArtFilename xmlns="f105ad54-119a-4495-aa55-0e28b6b4ad2f" xsi:nil="true"/>
    <TPApplication xmlns="f105ad54-119a-4495-aa55-0e28b6b4ad2f" xsi:nil="true"/>
    <CSXHash xmlns="f105ad54-119a-4495-aa55-0e28b6b4ad2f" xsi:nil="true"/>
    <DirectSourceMarket xmlns="f105ad54-119a-4495-aa55-0e28b6b4ad2f">english</DirectSourceMarket>
    <PrimaryImageGen xmlns="f105ad54-119a-4495-aa55-0e28b6b4ad2f">true</PrimaryImageGen>
    <PlannedPubDate xmlns="f105ad54-119a-4495-aa55-0e28b6b4ad2f" xsi:nil="true"/>
    <CSXSubmissionMarket xmlns="f105ad54-119a-4495-aa55-0e28b6b4ad2f" xsi:nil="true"/>
    <Downloads xmlns="f105ad54-119a-4495-aa55-0e28b6b4ad2f">0</Downloads>
    <ArtSampleDocs xmlns="f105ad54-119a-4495-aa55-0e28b6b4ad2f" xsi:nil="true"/>
    <TrustLevel xmlns="f105ad54-119a-4495-aa55-0e28b6b4ad2f">1 Microsoft Managed Content</TrustLevel>
    <BlockPublish xmlns="f105ad54-119a-4495-aa55-0e28b6b4ad2f">false</BlockPublish>
    <TPLaunchHelpLinkType xmlns="f105ad54-119a-4495-aa55-0e28b6b4ad2f">Template</TPLaunchHelpLinkType>
    <LocalizationTagsTaxHTField0 xmlns="f105ad54-119a-4495-aa55-0e28b6b4ad2f">
      <Terms xmlns="http://schemas.microsoft.com/office/infopath/2007/PartnerControls"/>
    </LocalizationTagsTaxHTField0>
    <BusinessGroup xmlns="f105ad54-119a-4495-aa55-0e28b6b4ad2f" xsi:nil="true"/>
    <Providers xmlns="f105ad54-119a-4495-aa55-0e28b6b4ad2f" xsi:nil="true"/>
    <TemplateTemplateType xmlns="f105ad54-119a-4495-aa55-0e28b6b4ad2f">PowerPoint Presentation Template</TemplateTemplateType>
    <TimesCloned xmlns="f105ad54-119a-4495-aa55-0e28b6b4ad2f" xsi:nil="true"/>
    <TPAppVersion xmlns="f105ad54-119a-4495-aa55-0e28b6b4ad2f" xsi:nil="true"/>
    <VoteCount xmlns="f105ad54-119a-4495-aa55-0e28b6b4ad2f" xsi:nil="true"/>
    <AverageRating xmlns="f105ad54-119a-4495-aa55-0e28b6b4ad2f" xsi:nil="true"/>
    <FeatureTagsTaxHTField0 xmlns="f105ad54-119a-4495-aa55-0e28b6b4ad2f">
      <Terms xmlns="http://schemas.microsoft.com/office/infopath/2007/PartnerControls"/>
    </FeatureTagsTaxHTField0>
    <Provider xmlns="f105ad54-119a-4495-aa55-0e28b6b4ad2f" xsi:nil="true"/>
    <UACurrentWords xmlns="f105ad54-119a-4495-aa55-0e28b6b4ad2f" xsi:nil="true"/>
    <AssetId xmlns="f105ad54-119a-4495-aa55-0e28b6b4ad2f">TP102895237</AssetId>
    <TPClientViewer xmlns="f105ad54-119a-4495-aa55-0e28b6b4ad2f" xsi:nil="true"/>
    <DSATActionTaken xmlns="f105ad54-119a-4495-aa55-0e28b6b4ad2f" xsi:nil="true"/>
    <APEditor xmlns="f105ad54-119a-4495-aa55-0e28b6b4ad2f">
      <UserInfo>
        <DisplayName/>
        <AccountId xsi:nil="true"/>
        <AccountType/>
      </UserInfo>
    </APEditor>
    <TPInstallLocation xmlns="f105ad54-119a-4495-aa55-0e28b6b4ad2f" xsi:nil="true"/>
    <OOCacheId xmlns="f105ad54-119a-4495-aa55-0e28b6b4ad2f" xsi:nil="true"/>
    <IsDeleted xmlns="f105ad54-119a-4495-aa55-0e28b6b4ad2f">false</IsDeleted>
    <PublishTargets xmlns="f105ad54-119a-4495-aa55-0e28b6b4ad2f">OfficeOnlineVNext</PublishTargets>
    <ApprovalLog xmlns="f105ad54-119a-4495-aa55-0e28b6b4ad2f" xsi:nil="true"/>
    <BugNumber xmlns="f105ad54-119a-4495-aa55-0e28b6b4ad2f" xsi:nil="true"/>
    <CrawlForDependencies xmlns="f105ad54-119a-4495-aa55-0e28b6b4ad2f">false</CrawlForDependencies>
    <InternalTagsTaxHTField0 xmlns="f105ad54-119a-4495-aa55-0e28b6b4ad2f">
      <Terms xmlns="http://schemas.microsoft.com/office/infopath/2007/PartnerControls"/>
    </InternalTagsTaxHTField0>
    <LastHandOff xmlns="f105ad54-119a-4495-aa55-0e28b6b4ad2f" xsi:nil="true"/>
    <Milestone xmlns="f105ad54-119a-4495-aa55-0e28b6b4ad2f" xsi:nil="true"/>
    <OriginalRelease xmlns="f105ad54-119a-4495-aa55-0e28b6b4ad2f">15</OriginalRelease>
    <RecommendationsModifier xmlns="f105ad54-119a-4495-aa55-0e28b6b4ad2f" xsi:nil="true"/>
    <ScenarioTagsTaxHTField0 xmlns="f105ad54-119a-4495-aa55-0e28b6b4ad2f">
      <Terms xmlns="http://schemas.microsoft.com/office/infopath/2007/PartnerControls"/>
    </ScenarioTagsTaxHTField0>
    <UANotes xmlns="f105ad54-119a-4495-aa55-0e28b6b4ad2f" xsi:nil="true"/>
    <LocMarketGroupTiers2 xmlns="f105ad54-119a-4495-aa55-0e28b6b4ad2f" xsi:nil="true"/>
    <Component xmlns="c7af2036-029c-470e-8042-297c68a41472" xsi:nil="true"/>
    <Description0 xmlns="c7af2036-029c-470e-8042-297c68a41472" xsi:nil="true"/>
  </documentManagement>
</p:properties>
</file>

<file path=customXml/item2.xml><?xml version="1.0" encoding="utf-8"?>
<?mso-contentType ?>
<FormTemplates xmlns="http://schemas.microsoft.com/sharepoint/v3/contenttype/forms">
  <Display>DocumentLibraryForm</Display>
  <Edit>AssetEditForm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TemplateFile" ma:contentTypeID="0x01010037696D9D1D95EC45A9440548E782419D04008C4669C20C93454ABB50E332FADBDDBE" ma:contentTypeVersion="55" ma:contentTypeDescription="Create a new document." ma:contentTypeScope="" ma:versionID="0862fa1d3c98dca9116b8c2bbf050b2c">
  <xsd:schema xmlns:xsd="http://www.w3.org/2001/XMLSchema" xmlns:xs="http://www.w3.org/2001/XMLSchema" xmlns:p="http://schemas.microsoft.com/office/2006/metadata/properties" xmlns:ns2="f105ad54-119a-4495-aa55-0e28b6b4ad2f" xmlns:ns3="c7af2036-029c-470e-8042-297c68a41472" targetNamespace="http://schemas.microsoft.com/office/2006/metadata/properties" ma:root="true" ma:fieldsID="efcf89ea05a71204977c7c6a0a118372" ns2:_="" ns3:_="">
    <xsd:import namespace="f105ad54-119a-4495-aa55-0e28b6b4ad2f"/>
    <xsd:import namespace="c7af2036-029c-470e-8042-297c68a41472"/>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element ref="ns3:Description0" minOccurs="0"/>
                <xsd:element ref="ns3:Compone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05ad54-119a-4495-aa55-0e28b6b4ad2f"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0:00:00Z"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fcc66ca1-c804-4edc-95c8-efd5040409e2}"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77ED1C39-458B-43CB-92CF-2BB5034D6716}" ma:internalName="CSXSubmissionMarket" ma:readOnly="false" ma:showField="MarketName" ma:web="f105ad54-119a-4495-aa55-0e28b6b4ad2f">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6cd481e8-ffbe-48c6-a0d2-a06a66f62d0e}"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48E76E2C-5BED-4E0E-9D91-D053B66F5ED2}" ma:internalName="InProjectListLookup" ma:readOnly="true" ma:showField="InProjectList" ma:web="f105ad54-119a-4495-aa55-0e28b6b4ad2f">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49953ee0-cdd8-4a42-ac76-36ba2a8fee2f}"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48E76E2C-5BED-4E0E-9D91-D053B66F5ED2}" ma:internalName="LastCompleteVersionLookup" ma:readOnly="true" ma:showField="LastCompleteVersion" ma:web="f105ad54-119a-4495-aa55-0e28b6b4ad2f">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48E76E2C-5BED-4E0E-9D91-D053B66F5ED2}" ma:internalName="LastPreviewErrorLookup" ma:readOnly="true" ma:showField="LastPreviewError" ma:web="f105ad54-119a-4495-aa55-0e28b6b4ad2f">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48E76E2C-5BED-4E0E-9D91-D053B66F5ED2}" ma:internalName="LastPreviewResultLookup" ma:readOnly="true" ma:showField="LastPreviewResult" ma:web="f105ad54-119a-4495-aa55-0e28b6b4ad2f">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48E76E2C-5BED-4E0E-9D91-D053B66F5ED2}" ma:internalName="LastPreviewAttemptDateLookup" ma:readOnly="true" ma:showField="LastPreviewAttemptDate" ma:web="f105ad54-119a-4495-aa55-0e28b6b4ad2f">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48E76E2C-5BED-4E0E-9D91-D053B66F5ED2}" ma:internalName="LastPreviewedByLookup" ma:readOnly="true" ma:showField="LastPreviewedBy" ma:web="f105ad54-119a-4495-aa55-0e28b6b4ad2f">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48E76E2C-5BED-4E0E-9D91-D053B66F5ED2}" ma:internalName="LastPreviewTimeLookup" ma:readOnly="true" ma:showField="LastPreviewTime" ma:web="f105ad54-119a-4495-aa55-0e28b6b4ad2f">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48E76E2C-5BED-4E0E-9D91-D053B66F5ED2}" ma:internalName="LastPreviewVersionLookup" ma:readOnly="true" ma:showField="LastPreviewVersion" ma:web="f105ad54-119a-4495-aa55-0e28b6b4ad2f">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48E76E2C-5BED-4E0E-9D91-D053B66F5ED2}" ma:internalName="LastPublishErrorLookup" ma:readOnly="true" ma:showField="LastPublishError" ma:web="f105ad54-119a-4495-aa55-0e28b6b4ad2f">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48E76E2C-5BED-4E0E-9D91-D053B66F5ED2}" ma:internalName="LastPublishResultLookup" ma:readOnly="true" ma:showField="LastPublishResult" ma:web="f105ad54-119a-4495-aa55-0e28b6b4ad2f">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48E76E2C-5BED-4E0E-9D91-D053B66F5ED2}" ma:internalName="LastPublishAttemptDateLookup" ma:readOnly="true" ma:showField="LastPublishAttemptDate" ma:web="f105ad54-119a-4495-aa55-0e28b6b4ad2f">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48E76E2C-5BED-4E0E-9D91-D053B66F5ED2}" ma:internalName="LastPublishedByLookup" ma:readOnly="true" ma:showField="LastPublishedBy" ma:web="f105ad54-119a-4495-aa55-0e28b6b4ad2f">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48E76E2C-5BED-4E0E-9D91-D053B66F5ED2}" ma:internalName="LastPublishTimeLookup" ma:readOnly="true" ma:showField="LastPublishTime" ma:web="f105ad54-119a-4495-aa55-0e28b6b4ad2f">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48E76E2C-5BED-4E0E-9D91-D053B66F5ED2}" ma:internalName="LastPublishVersionLookup" ma:readOnly="true" ma:showField="LastPublishVersion" ma:web="f105ad54-119a-4495-aa55-0e28b6b4ad2f">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F611A6F9-FC3A-482F-805C-5B55AA6502C0}" ma:internalName="LocLastLocAttemptVersionLookup" ma:readOnly="false" ma:showField="LastLocAttemptVersion" ma:web="f105ad54-119a-4495-aa55-0e28b6b4ad2f">
      <xsd:simpleType>
        <xsd:restriction base="dms:Lookup"/>
      </xsd:simpleType>
    </xsd:element>
    <xsd:element name="LocLastLocAttemptVersionTypeLookup" ma:index="72" nillable="true" ma:displayName="Loc Last Loc Attempt Version Type" ma:default="" ma:list="{F611A6F9-FC3A-482F-805C-5B55AA6502C0}" ma:internalName="LocLastLocAttemptVersionTypeLookup" ma:readOnly="true" ma:showField="LastLocAttemptVersionType" ma:web="f105ad54-119a-4495-aa55-0e28b6b4ad2f">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F611A6F9-FC3A-482F-805C-5B55AA6502C0}" ma:internalName="LocNewPublishedVersionLookup" ma:readOnly="true" ma:showField="NewPublishedVersion" ma:web="f105ad54-119a-4495-aa55-0e28b6b4ad2f">
      <xsd:simpleType>
        <xsd:restriction base="dms:Lookup"/>
      </xsd:simpleType>
    </xsd:element>
    <xsd:element name="LocOverallHandbackStatusLookup" ma:index="76" nillable="true" ma:displayName="Loc Overall Handback Status" ma:default="" ma:list="{F611A6F9-FC3A-482F-805C-5B55AA6502C0}" ma:internalName="LocOverallHandbackStatusLookup" ma:readOnly="true" ma:showField="OverallHandbackStatus" ma:web="f105ad54-119a-4495-aa55-0e28b6b4ad2f">
      <xsd:simpleType>
        <xsd:restriction base="dms:Lookup"/>
      </xsd:simpleType>
    </xsd:element>
    <xsd:element name="LocOverallLocStatusLookup" ma:index="77" nillable="true" ma:displayName="Loc Overall Localize Status" ma:default="" ma:list="{F611A6F9-FC3A-482F-805C-5B55AA6502C0}" ma:internalName="LocOverallLocStatusLookup" ma:readOnly="true" ma:showField="OverallLocStatus" ma:web="f105ad54-119a-4495-aa55-0e28b6b4ad2f">
      <xsd:simpleType>
        <xsd:restriction base="dms:Lookup"/>
      </xsd:simpleType>
    </xsd:element>
    <xsd:element name="LocOverallPreviewStatusLookup" ma:index="78" nillable="true" ma:displayName="Loc Overall Preview Status" ma:default="" ma:list="{F611A6F9-FC3A-482F-805C-5B55AA6502C0}" ma:internalName="LocOverallPreviewStatusLookup" ma:readOnly="true" ma:showField="OverallPreviewStatus" ma:web="f105ad54-119a-4495-aa55-0e28b6b4ad2f">
      <xsd:simpleType>
        <xsd:restriction base="dms:Lookup"/>
      </xsd:simpleType>
    </xsd:element>
    <xsd:element name="LocOverallPublishStatusLookup" ma:index="79" nillable="true" ma:displayName="Loc Overall Publish Status" ma:default="" ma:list="{F611A6F9-FC3A-482F-805C-5B55AA6502C0}" ma:internalName="LocOverallPublishStatusLookup" ma:readOnly="true" ma:showField="OverallPublishStatus" ma:web="f105ad54-119a-4495-aa55-0e28b6b4ad2f">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F611A6F9-FC3A-482F-805C-5B55AA6502C0}" ma:internalName="LocProcessedForHandoffsLookup" ma:readOnly="true" ma:showField="ProcessedForHandoffs" ma:web="f105ad54-119a-4495-aa55-0e28b6b4ad2f">
      <xsd:simpleType>
        <xsd:restriction base="dms:Lookup"/>
      </xsd:simpleType>
    </xsd:element>
    <xsd:element name="LocProcessedForMarketsLookup" ma:index="82" nillable="true" ma:displayName="Loc Processed For Markets" ma:default="" ma:list="{F611A6F9-FC3A-482F-805C-5B55AA6502C0}" ma:internalName="LocProcessedForMarketsLookup" ma:readOnly="true" ma:showField="ProcessedForMarkets" ma:web="f105ad54-119a-4495-aa55-0e28b6b4ad2f">
      <xsd:simpleType>
        <xsd:restriction base="dms:Lookup"/>
      </xsd:simpleType>
    </xsd:element>
    <xsd:element name="LocPublishedDependentAssetsLookup" ma:index="83" nillable="true" ma:displayName="Loc Published Dependent Assets" ma:default="" ma:list="{F611A6F9-FC3A-482F-805C-5B55AA6502C0}" ma:internalName="LocPublishedDependentAssetsLookup" ma:readOnly="true" ma:showField="PublishedDependentAssets" ma:web="f105ad54-119a-4495-aa55-0e28b6b4ad2f">
      <xsd:simpleType>
        <xsd:restriction base="dms:Lookup"/>
      </xsd:simpleType>
    </xsd:element>
    <xsd:element name="LocPublishedLinkedAssetsLookup" ma:index="84" nillable="true" ma:displayName="Loc Published Linked Assets" ma:default="" ma:list="{F611A6F9-FC3A-482F-805C-5B55AA6502C0}" ma:internalName="LocPublishedLinkedAssetsLookup" ma:readOnly="true" ma:showField="PublishedLinkedAssets" ma:web="f105ad54-119a-4495-aa55-0e28b6b4ad2f">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e3ccb7f3-e095-4e60-89e4-99358a9e407b}"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77ED1C39-458B-43CB-92CF-2BB5034D6716}" ma:internalName="Markets" ma:readOnly="false" ma:showField="MarketName" ma:web="f105ad54-119a-4495-aa55-0e28b6b4ad2f">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48E76E2C-5BED-4E0E-9D91-D053B66F5ED2}" ma:internalName="NumOfRatingsLookup" ma:readOnly="true" ma:showField="NumOfRatings" ma:web="f105ad54-119a-4495-aa55-0e28b6b4ad2f">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48E76E2C-5BED-4E0E-9D91-D053B66F5ED2}" ma:internalName="PublishStatusLookup" ma:readOnly="false" ma:showField="PublishStatus" ma:web="f105ad54-119a-4495-aa55-0e28b6b4ad2f">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faf1e1af-89ff-457d-b189-64e47bbed779}"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14d3419f-9772-4c8d-a0a0-05446c45e95f}" ma:internalName="TaxCatchAll" ma:showField="CatchAllData" ma:web="f105ad54-119a-4495-aa55-0e28b6b4ad2f">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14d3419f-9772-4c8d-a0a0-05446c45e95f}" ma:internalName="TaxCatchAllLabel" ma:readOnly="true" ma:showField="CatchAllDataLabel" ma:web="f105ad54-119a-4495-aa55-0e28b6b4ad2f">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7af2036-029c-470e-8042-297c68a41472" elementFormDefault="qualified">
    <xsd:import namespace="http://schemas.microsoft.com/office/2006/documentManagement/types"/>
    <xsd:import namespace="http://schemas.microsoft.com/office/infopath/2007/PartnerControls"/>
    <xsd:element name="Description0" ma:index="134" nillable="true" ma:displayName="Description" ma:internalName="Description0">
      <xsd:simpleType>
        <xsd:restriction base="dms:Note"/>
      </xsd:simpleType>
    </xsd:element>
    <xsd:element name="Component" ma:index="135" nillable="true" ma:displayName="Component" ma:internalName="Component">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B7FFC76-5C38-4A27-BB7F-88232C223BCD}">
  <ds:schemaRefs>
    <ds:schemaRef ds:uri="http://schemas.microsoft.com/office/2006/metadata/properties"/>
    <ds:schemaRef ds:uri="http://schemas.microsoft.com/office/infopath/2007/PartnerControls"/>
    <ds:schemaRef ds:uri="f105ad54-119a-4495-aa55-0e28b6b4ad2f"/>
    <ds:schemaRef ds:uri="c7af2036-029c-470e-8042-297c68a41472"/>
  </ds:schemaRefs>
</ds:datastoreItem>
</file>

<file path=customXml/itemProps2.xml><?xml version="1.0" encoding="utf-8"?>
<ds:datastoreItem xmlns:ds="http://schemas.openxmlformats.org/officeDocument/2006/customXml" ds:itemID="{E4264BA5-BE9F-44D2-9B86-8E00ED566E23}">
  <ds:schemaRefs>
    <ds:schemaRef ds:uri="http://schemas.microsoft.com/sharepoint/v3/contenttype/forms"/>
  </ds:schemaRefs>
</ds:datastoreItem>
</file>

<file path=customXml/itemProps3.xml><?xml version="1.0" encoding="utf-8"?>
<ds:datastoreItem xmlns:ds="http://schemas.openxmlformats.org/officeDocument/2006/customXml" ds:itemID="{8FCF5E3C-431C-4FF2-9A57-322814DB24B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105ad54-119a-4495-aa55-0e28b6b4ad2f"/>
    <ds:schemaRef ds:uri="c7af2036-029c-470e-8042-297c68a4147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TM03457444[[fn=Basis]]</Template>
  <TotalTime>0</TotalTime>
  <Words>145</Words>
  <Application>Microsoft Office PowerPoint</Application>
  <PresentationFormat>Breitbild</PresentationFormat>
  <Paragraphs>38</Paragraphs>
  <Slides>21</Slides>
  <Notes>0</Notes>
  <HiddenSlides>0</HiddenSlides>
  <MMClips>0</MMClips>
  <ScaleCrop>false</ScaleCrop>
  <HeadingPairs>
    <vt:vector size="8" baseType="variant">
      <vt:variant>
        <vt:lpstr>Verwendete Schriftarten</vt:lpstr>
      </vt:variant>
      <vt:variant>
        <vt:i4>5</vt:i4>
      </vt:variant>
      <vt:variant>
        <vt:lpstr>Design</vt:lpstr>
      </vt:variant>
      <vt:variant>
        <vt:i4>1</vt:i4>
      </vt:variant>
      <vt:variant>
        <vt:lpstr>Eingebettete OLE-Server</vt:lpstr>
      </vt:variant>
      <vt:variant>
        <vt:i4>1</vt:i4>
      </vt:variant>
      <vt:variant>
        <vt:lpstr>Folientitel</vt:lpstr>
      </vt:variant>
      <vt:variant>
        <vt:i4>21</vt:i4>
      </vt:variant>
    </vt:vector>
  </HeadingPairs>
  <TitlesOfParts>
    <vt:vector size="28" baseType="lpstr">
      <vt:lpstr>Arial</vt:lpstr>
      <vt:lpstr>Calibri</vt:lpstr>
      <vt:lpstr>Comic Sans MS</vt:lpstr>
      <vt:lpstr>Corbel</vt:lpstr>
      <vt:lpstr>Times New Roman</vt:lpstr>
      <vt:lpstr>Basis</vt:lpstr>
      <vt:lpstr>Acrobat Document</vt:lpstr>
      <vt:lpstr>Jahreshauptversammlung Dienstag, 19. März 2024 </vt:lpstr>
      <vt:lpstr>Tagesordnung</vt:lpstr>
      <vt:lpstr>PowerPoint-Präsentation</vt:lpstr>
      <vt:lpstr>Spieleabend / Kreativtreff:</vt:lpstr>
      <vt:lpstr>Bouletreff jeden Sonntag 10.00 Uhr</vt:lpstr>
      <vt:lpstr>15.04.2023: Workshop „Obstbäume selbst veredeln“</vt:lpstr>
      <vt:lpstr>15.04.2023: Workshop „Obstbäume selbst veredeln“</vt:lpstr>
      <vt:lpstr>05.08.2023:p „Unterschriftenaktion  „Ländle leben lassen“</vt:lpstr>
      <vt:lpstr>17.08.2023: Anmeldung zum Ferienprogramm</vt:lpstr>
      <vt:lpstr>Saftmobil am 16.09.2023</vt:lpstr>
      <vt:lpstr>Jahrestag Deportation am 22.10.2023</vt:lpstr>
      <vt:lpstr>Adventsfenster am 01.12.2023</vt:lpstr>
      <vt:lpstr>Adventsfenster am 08.12.2023</vt:lpstr>
      <vt:lpstr>Adventsfenster am 15.12.2023</vt:lpstr>
      <vt:lpstr>Adventsfenster am 22.12.2022</vt:lpstr>
      <vt:lpstr>PowerPoint-Präsentation</vt:lpstr>
      <vt:lpstr>Offener Suppentopf</vt:lpstr>
      <vt:lpstr>…. hmm lecker…</vt:lpstr>
      <vt:lpstr>PowerPoint-Präsentation</vt:lpstr>
      <vt:lpstr>Tagesordnung</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Jahreshauptversammlung Dienstag, 21. Juli 2020</dc:title>
  <dc:creator>Udo Kazenmaier</dc:creator>
  <cp:lastModifiedBy>Udo Kazenmaier</cp:lastModifiedBy>
  <cp:revision>57</cp:revision>
  <dcterms:created xsi:type="dcterms:W3CDTF">2020-07-16T16:03:26Z</dcterms:created>
  <dcterms:modified xsi:type="dcterms:W3CDTF">2024-03-24T12:21:13Z</dcterms:modified>
</cp:coreProperties>
</file>